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80" r:id="rId2"/>
    <p:sldId id="360" r:id="rId3"/>
    <p:sldId id="361" r:id="rId4"/>
    <p:sldId id="358" r:id="rId5"/>
    <p:sldId id="414" r:id="rId6"/>
    <p:sldId id="365" r:id="rId7"/>
    <p:sldId id="372" r:id="rId8"/>
    <p:sldId id="370" r:id="rId9"/>
    <p:sldId id="371" r:id="rId10"/>
    <p:sldId id="382" r:id="rId11"/>
    <p:sldId id="383" r:id="rId12"/>
    <p:sldId id="367" r:id="rId13"/>
    <p:sldId id="368" r:id="rId14"/>
    <p:sldId id="412" r:id="rId15"/>
    <p:sldId id="376" r:id="rId16"/>
    <p:sldId id="381" r:id="rId17"/>
    <p:sldId id="377" r:id="rId18"/>
    <p:sldId id="378" r:id="rId19"/>
    <p:sldId id="375" r:id="rId20"/>
    <p:sldId id="380" r:id="rId21"/>
    <p:sldId id="411" r:id="rId22"/>
    <p:sldId id="426" r:id="rId23"/>
    <p:sldId id="384" r:id="rId24"/>
    <p:sldId id="389" r:id="rId25"/>
    <p:sldId id="390" r:id="rId26"/>
    <p:sldId id="391" r:id="rId27"/>
    <p:sldId id="417" r:id="rId28"/>
    <p:sldId id="418" r:id="rId29"/>
    <p:sldId id="422" r:id="rId30"/>
    <p:sldId id="392" r:id="rId31"/>
    <p:sldId id="395" r:id="rId32"/>
    <p:sldId id="399" r:id="rId33"/>
    <p:sldId id="400" r:id="rId34"/>
    <p:sldId id="408" r:id="rId35"/>
    <p:sldId id="428" r:id="rId36"/>
    <p:sldId id="427" r:id="rId37"/>
    <p:sldId id="423" r:id="rId38"/>
    <p:sldId id="429"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 userDrawn="1">
          <p15:clr>
            <a:srgbClr val="A4A3A4"/>
          </p15:clr>
        </p15:guide>
        <p15:guide id="2" pos="1440" userDrawn="1">
          <p15:clr>
            <a:srgbClr val="A4A3A4"/>
          </p15:clr>
        </p15:guide>
        <p15:guide id="4" pos="4320" userDrawn="1">
          <p15:clr>
            <a:srgbClr val="A4A3A4"/>
          </p15:clr>
        </p15:guide>
        <p15:guide id="5" orient="horz" pos="1128" userDrawn="1">
          <p15:clr>
            <a:srgbClr val="A4A3A4"/>
          </p15:clr>
        </p15:guide>
        <p15:guide id="6" orient="horz" pos="3552" userDrawn="1">
          <p15:clr>
            <a:srgbClr val="A4A3A4"/>
          </p15:clr>
        </p15:guide>
        <p15:guide id="7" pos="2880" userDrawn="1">
          <p15:clr>
            <a:srgbClr val="A4A3A4"/>
          </p15:clr>
        </p15:guide>
        <p15:guide id="8" pos="5496" userDrawn="1">
          <p15:clr>
            <a:srgbClr val="A4A3A4"/>
          </p15:clr>
        </p15:guide>
        <p15:guide id="9" orient="horz" pos="2260" userDrawn="1">
          <p15:clr>
            <a:srgbClr val="A4A3A4"/>
          </p15:clr>
        </p15:guide>
        <p15:guide id="10" pos="28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7FC5"/>
    <a:srgbClr val="DFE65F"/>
    <a:srgbClr val="51BAAB"/>
    <a:srgbClr val="E8E8E8"/>
    <a:srgbClr val="FFCC00"/>
    <a:srgbClr val="666666"/>
    <a:srgbClr val="4D4D4D"/>
    <a:srgbClr val="404040"/>
    <a:srgbClr val="A6A7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2" autoAdjust="0"/>
    <p:restoredTop sz="80052" autoAdjust="0"/>
  </p:normalViewPr>
  <p:slideViewPr>
    <p:cSldViewPr snapToGrid="0">
      <p:cViewPr>
        <p:scale>
          <a:sx n="58" d="100"/>
          <a:sy n="58" d="100"/>
        </p:scale>
        <p:origin x="-1302" y="-288"/>
      </p:cViewPr>
      <p:guideLst>
        <p:guide orient="horz" pos="288"/>
        <p:guide orient="horz" pos="1128"/>
        <p:guide orient="horz" pos="3552"/>
        <p:guide orient="horz" pos="2260"/>
        <p:guide pos="1440"/>
        <p:guide pos="4320"/>
        <p:guide pos="2880"/>
        <p:guide pos="5496"/>
        <p:guide pos="288"/>
      </p:guideLst>
    </p:cSldViewPr>
  </p:slideViewPr>
  <p:outlineViewPr>
    <p:cViewPr>
      <p:scale>
        <a:sx n="33" d="100"/>
        <a:sy n="33" d="100"/>
      </p:scale>
      <p:origin x="0" y="-449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51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3857E-9F6F-4CFA-85F5-AC1325D4A2E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C9EA2D1-0AA8-4BA9-99E2-FDA934BC1810}">
      <dgm:prSet phldrT="[Text]"/>
      <dgm:spPr>
        <a:ln>
          <a:solidFill>
            <a:schemeClr val="bg1"/>
          </a:solidFill>
        </a:ln>
      </dgm:spPr>
      <dgm:t>
        <a:bodyPr/>
        <a:lstStyle/>
        <a:p>
          <a:r>
            <a:rPr lang="en-US" dirty="0" smtClean="0"/>
            <a:t>Open Access</a:t>
          </a:r>
          <a:endParaRPr lang="en-US" dirty="0"/>
        </a:p>
      </dgm:t>
    </dgm:pt>
    <dgm:pt modelId="{4B6786AD-8A48-421A-A75B-F2A643A53917}" type="parTrans" cxnId="{7B8FB74F-5528-4359-8EA7-B51C5478C1A8}">
      <dgm:prSet/>
      <dgm:spPr/>
      <dgm:t>
        <a:bodyPr/>
        <a:lstStyle/>
        <a:p>
          <a:endParaRPr lang="en-US"/>
        </a:p>
      </dgm:t>
    </dgm:pt>
    <dgm:pt modelId="{388519D9-62CA-479E-9BE1-5B677AF0F7D0}" type="sibTrans" cxnId="{7B8FB74F-5528-4359-8EA7-B51C5478C1A8}">
      <dgm:prSet/>
      <dgm:spPr/>
      <dgm:t>
        <a:bodyPr/>
        <a:lstStyle/>
        <a:p>
          <a:endParaRPr lang="en-US"/>
        </a:p>
      </dgm:t>
    </dgm:pt>
    <dgm:pt modelId="{4286919A-3613-42C5-9D4A-B04414BD60B3}">
      <dgm:prSet phldrT="[Text]"/>
      <dgm:spPr>
        <a:ln>
          <a:solidFill>
            <a:srgbClr val="92D050"/>
          </a:solidFill>
        </a:ln>
      </dgm:spPr>
      <dgm:t>
        <a:bodyPr/>
        <a:lstStyle/>
        <a:p>
          <a:r>
            <a:rPr lang="en-US" dirty="0" smtClean="0"/>
            <a:t>Author archived</a:t>
          </a:r>
          <a:endParaRPr lang="en-US" dirty="0"/>
        </a:p>
      </dgm:t>
    </dgm:pt>
    <dgm:pt modelId="{A9A78199-9845-4C7A-8306-7B3AF582FBB3}" type="parTrans" cxnId="{FCE79A42-6845-4A17-AAA3-2660837C0634}">
      <dgm:prSet/>
      <dgm:spPr>
        <a:ln>
          <a:solidFill>
            <a:srgbClr val="92D050"/>
          </a:solidFill>
        </a:ln>
      </dgm:spPr>
      <dgm:t>
        <a:bodyPr/>
        <a:lstStyle/>
        <a:p>
          <a:endParaRPr lang="en-US"/>
        </a:p>
      </dgm:t>
    </dgm:pt>
    <dgm:pt modelId="{D1B162EF-72E0-4B0E-9A0D-558C5E4A9E58}" type="sibTrans" cxnId="{FCE79A42-6845-4A17-AAA3-2660837C0634}">
      <dgm:prSet/>
      <dgm:spPr/>
      <dgm:t>
        <a:bodyPr/>
        <a:lstStyle/>
        <a:p>
          <a:endParaRPr lang="en-US"/>
        </a:p>
      </dgm:t>
    </dgm:pt>
    <dgm:pt modelId="{EE27EF50-15CE-41A6-AD30-F1C61153E2B0}">
      <dgm:prSet phldrT="[Text]"/>
      <dgm:spPr>
        <a:ln>
          <a:solidFill>
            <a:srgbClr val="92D050"/>
          </a:solidFill>
        </a:ln>
      </dgm:spPr>
      <dgm:t>
        <a:bodyPr/>
        <a:lstStyle/>
        <a:p>
          <a:r>
            <a:rPr lang="en-US" dirty="0" smtClean="0"/>
            <a:t>Institutional repositories</a:t>
          </a:r>
          <a:endParaRPr lang="en-US" dirty="0"/>
        </a:p>
      </dgm:t>
    </dgm:pt>
    <dgm:pt modelId="{28F0BFAF-0DFF-4EF8-B9FF-A36D97CC7091}" type="parTrans" cxnId="{AB06EEF4-9597-4151-964B-6A7D1F106228}">
      <dgm:prSet/>
      <dgm:spPr>
        <a:ln>
          <a:solidFill>
            <a:srgbClr val="92D050"/>
          </a:solidFill>
        </a:ln>
      </dgm:spPr>
      <dgm:t>
        <a:bodyPr/>
        <a:lstStyle/>
        <a:p>
          <a:endParaRPr lang="en-US"/>
        </a:p>
      </dgm:t>
    </dgm:pt>
    <dgm:pt modelId="{DB29B2AC-B5F5-4362-BC5F-9E60C39DA8AF}" type="sibTrans" cxnId="{AB06EEF4-9597-4151-964B-6A7D1F106228}">
      <dgm:prSet/>
      <dgm:spPr/>
      <dgm:t>
        <a:bodyPr/>
        <a:lstStyle/>
        <a:p>
          <a:endParaRPr lang="en-US"/>
        </a:p>
      </dgm:t>
    </dgm:pt>
    <dgm:pt modelId="{7105F431-B3B7-4BAB-8898-B1F46605B48E}">
      <dgm:prSet phldrT="[Text]"/>
      <dgm:spPr>
        <a:ln>
          <a:solidFill>
            <a:srgbClr val="92D050"/>
          </a:solidFill>
        </a:ln>
      </dgm:spPr>
      <dgm:t>
        <a:bodyPr/>
        <a:lstStyle/>
        <a:p>
          <a:r>
            <a:rPr lang="en-US" dirty="0" smtClean="0"/>
            <a:t>Subject repositories</a:t>
          </a:r>
          <a:endParaRPr lang="en-US" dirty="0"/>
        </a:p>
      </dgm:t>
    </dgm:pt>
    <dgm:pt modelId="{8DD4B884-42EC-4A6F-A1FF-1647D0249231}" type="parTrans" cxnId="{DD4D42C0-7D75-4EA6-B7CE-D62F8901E232}">
      <dgm:prSet/>
      <dgm:spPr>
        <a:ln>
          <a:solidFill>
            <a:srgbClr val="92D050"/>
          </a:solidFill>
        </a:ln>
      </dgm:spPr>
      <dgm:t>
        <a:bodyPr/>
        <a:lstStyle/>
        <a:p>
          <a:endParaRPr lang="en-US"/>
        </a:p>
      </dgm:t>
    </dgm:pt>
    <dgm:pt modelId="{FA40AA97-5028-44CC-AC89-B61EF3EFE906}" type="sibTrans" cxnId="{DD4D42C0-7D75-4EA6-B7CE-D62F8901E232}">
      <dgm:prSet/>
      <dgm:spPr/>
      <dgm:t>
        <a:bodyPr/>
        <a:lstStyle/>
        <a:p>
          <a:endParaRPr lang="en-US"/>
        </a:p>
      </dgm:t>
    </dgm:pt>
    <dgm:pt modelId="{D9519A47-6B73-4D39-B39A-A66AC23CFF1E}">
      <dgm:prSet phldrT="[Text]"/>
      <dgm:spPr>
        <a:ln>
          <a:solidFill>
            <a:schemeClr val="accent3"/>
          </a:solidFill>
        </a:ln>
      </dgm:spPr>
      <dgm:t>
        <a:bodyPr/>
        <a:lstStyle/>
        <a:p>
          <a:r>
            <a:rPr lang="en-US" dirty="0" smtClean="0"/>
            <a:t>Publisher hosted</a:t>
          </a:r>
          <a:endParaRPr lang="en-US" dirty="0"/>
        </a:p>
      </dgm:t>
    </dgm:pt>
    <dgm:pt modelId="{6BD4F014-43FF-4B0F-950F-3BE4575E4B41}" type="parTrans" cxnId="{9E14B476-5D99-48F3-8E22-D8A36158DCF4}">
      <dgm:prSet/>
      <dgm:spPr/>
      <dgm:t>
        <a:bodyPr/>
        <a:lstStyle/>
        <a:p>
          <a:endParaRPr lang="en-US"/>
        </a:p>
      </dgm:t>
    </dgm:pt>
    <dgm:pt modelId="{6BD4BB4A-EEBD-4FF1-AD13-6428AE24C0A3}" type="sibTrans" cxnId="{9E14B476-5D99-48F3-8E22-D8A36158DCF4}">
      <dgm:prSet/>
      <dgm:spPr/>
      <dgm:t>
        <a:bodyPr/>
        <a:lstStyle/>
        <a:p>
          <a:endParaRPr lang="en-US"/>
        </a:p>
      </dgm:t>
    </dgm:pt>
    <dgm:pt modelId="{35DA5F42-B94E-431D-A307-D81EFDE28184}">
      <dgm:prSet phldrT="[Text]"/>
      <dgm:spPr>
        <a:ln>
          <a:solidFill>
            <a:schemeClr val="accent3"/>
          </a:solidFill>
        </a:ln>
      </dgm:spPr>
      <dgm:t>
        <a:bodyPr/>
        <a:lstStyle/>
        <a:p>
          <a:r>
            <a:rPr lang="en-US" dirty="0" smtClean="0"/>
            <a:t>OA journals</a:t>
          </a:r>
          <a:endParaRPr lang="en-US" dirty="0"/>
        </a:p>
      </dgm:t>
    </dgm:pt>
    <dgm:pt modelId="{D4C6ADD5-B18E-490E-ADAF-EE84FE4F1E48}" type="parTrans" cxnId="{9963E5FB-21C6-4BF5-847D-F5FB8A8FBA6A}">
      <dgm:prSet/>
      <dgm:spPr>
        <a:ln>
          <a:solidFill>
            <a:schemeClr val="accent3"/>
          </a:solidFill>
        </a:ln>
      </dgm:spPr>
      <dgm:t>
        <a:bodyPr/>
        <a:lstStyle/>
        <a:p>
          <a:endParaRPr lang="en-US"/>
        </a:p>
      </dgm:t>
    </dgm:pt>
    <dgm:pt modelId="{DB6BBEB8-89F8-4BB9-B724-471FAA562455}" type="sibTrans" cxnId="{9963E5FB-21C6-4BF5-847D-F5FB8A8FBA6A}">
      <dgm:prSet/>
      <dgm:spPr/>
      <dgm:t>
        <a:bodyPr/>
        <a:lstStyle/>
        <a:p>
          <a:endParaRPr lang="en-US"/>
        </a:p>
      </dgm:t>
    </dgm:pt>
    <dgm:pt modelId="{CE605DA1-1937-4583-B308-407F8EA501EC}">
      <dgm:prSet phldrT="[Text]"/>
      <dgm:spPr>
        <a:ln>
          <a:solidFill>
            <a:schemeClr val="accent3"/>
          </a:solidFill>
        </a:ln>
      </dgm:spPr>
      <dgm:t>
        <a:bodyPr/>
        <a:lstStyle/>
        <a:p>
          <a:r>
            <a:rPr lang="en-US" dirty="0" smtClean="0"/>
            <a:t>Hybrid journals</a:t>
          </a:r>
          <a:endParaRPr lang="en-US" dirty="0"/>
        </a:p>
      </dgm:t>
    </dgm:pt>
    <dgm:pt modelId="{FE6963D2-610D-49BD-85BE-69FE46E1EFEA}" type="parTrans" cxnId="{2D7E5EC5-6B77-4F53-9ABF-6EE6FAD458B2}">
      <dgm:prSet/>
      <dgm:spPr>
        <a:ln>
          <a:solidFill>
            <a:schemeClr val="accent3"/>
          </a:solidFill>
        </a:ln>
      </dgm:spPr>
      <dgm:t>
        <a:bodyPr/>
        <a:lstStyle/>
        <a:p>
          <a:endParaRPr lang="en-US"/>
        </a:p>
      </dgm:t>
    </dgm:pt>
    <dgm:pt modelId="{C96BCBF5-AAC5-4DD1-B3FD-59417F01486F}" type="sibTrans" cxnId="{2D7E5EC5-6B77-4F53-9ABF-6EE6FAD458B2}">
      <dgm:prSet/>
      <dgm:spPr/>
      <dgm:t>
        <a:bodyPr/>
        <a:lstStyle/>
        <a:p>
          <a:endParaRPr lang="en-US"/>
        </a:p>
      </dgm:t>
    </dgm:pt>
    <dgm:pt modelId="{0DBF6A77-E261-430D-ADA1-6F3C7E1AF4EF}" type="pres">
      <dgm:prSet presAssocID="{4C33857E-9F6F-4CFA-85F5-AC1325D4A2EE}" presName="hierChild1" presStyleCnt="0">
        <dgm:presLayoutVars>
          <dgm:chPref val="1"/>
          <dgm:dir/>
          <dgm:animOne val="branch"/>
          <dgm:animLvl val="lvl"/>
          <dgm:resizeHandles/>
        </dgm:presLayoutVars>
      </dgm:prSet>
      <dgm:spPr/>
      <dgm:t>
        <a:bodyPr/>
        <a:lstStyle/>
        <a:p>
          <a:endParaRPr lang="en-US"/>
        </a:p>
      </dgm:t>
    </dgm:pt>
    <dgm:pt modelId="{8A1F3019-0E5D-4DEC-BF22-F508302F49C5}" type="pres">
      <dgm:prSet presAssocID="{AC9EA2D1-0AA8-4BA9-99E2-FDA934BC1810}" presName="hierRoot1" presStyleCnt="0"/>
      <dgm:spPr/>
    </dgm:pt>
    <dgm:pt modelId="{8B60BCB7-7FFA-4E62-B03E-81CF17787F54}" type="pres">
      <dgm:prSet presAssocID="{AC9EA2D1-0AA8-4BA9-99E2-FDA934BC1810}" presName="composite" presStyleCnt="0"/>
      <dgm:spPr/>
    </dgm:pt>
    <dgm:pt modelId="{3791155E-E938-447E-A7DB-A8D51A21C861}" type="pres">
      <dgm:prSet presAssocID="{AC9EA2D1-0AA8-4BA9-99E2-FDA934BC1810}" presName="background" presStyleLbl="node0" presStyleIdx="0" presStyleCnt="1"/>
      <dgm:spPr>
        <a:solidFill>
          <a:schemeClr val="bg1"/>
        </a:solidFill>
      </dgm:spPr>
    </dgm:pt>
    <dgm:pt modelId="{6BC41853-12C5-4872-95DD-2A93763AA05E}" type="pres">
      <dgm:prSet presAssocID="{AC9EA2D1-0AA8-4BA9-99E2-FDA934BC1810}" presName="text" presStyleLbl="fgAcc0" presStyleIdx="0" presStyleCnt="1">
        <dgm:presLayoutVars>
          <dgm:chPref val="3"/>
        </dgm:presLayoutVars>
      </dgm:prSet>
      <dgm:spPr/>
      <dgm:t>
        <a:bodyPr/>
        <a:lstStyle/>
        <a:p>
          <a:endParaRPr lang="en-US"/>
        </a:p>
      </dgm:t>
    </dgm:pt>
    <dgm:pt modelId="{DF406C30-52E4-4F5F-BC7F-508CF165B30A}" type="pres">
      <dgm:prSet presAssocID="{AC9EA2D1-0AA8-4BA9-99E2-FDA934BC1810}" presName="hierChild2" presStyleCnt="0"/>
      <dgm:spPr/>
    </dgm:pt>
    <dgm:pt modelId="{AC57CAA7-A3EF-435F-9FBB-04F94BB3EEBA}" type="pres">
      <dgm:prSet presAssocID="{A9A78199-9845-4C7A-8306-7B3AF582FBB3}" presName="Name10" presStyleLbl="parChTrans1D2" presStyleIdx="0" presStyleCnt="2"/>
      <dgm:spPr/>
      <dgm:t>
        <a:bodyPr/>
        <a:lstStyle/>
        <a:p>
          <a:endParaRPr lang="en-US"/>
        </a:p>
      </dgm:t>
    </dgm:pt>
    <dgm:pt modelId="{1F2147A1-DD3D-4A1B-8F55-77FDA28A1600}" type="pres">
      <dgm:prSet presAssocID="{4286919A-3613-42C5-9D4A-B04414BD60B3}" presName="hierRoot2" presStyleCnt="0"/>
      <dgm:spPr/>
    </dgm:pt>
    <dgm:pt modelId="{B1CFBAEF-6B68-4A26-AED8-E61D08F40844}" type="pres">
      <dgm:prSet presAssocID="{4286919A-3613-42C5-9D4A-B04414BD60B3}" presName="composite2" presStyleCnt="0"/>
      <dgm:spPr/>
    </dgm:pt>
    <dgm:pt modelId="{B637E712-FF17-47A0-878A-61C67D5ABC0C}" type="pres">
      <dgm:prSet presAssocID="{4286919A-3613-42C5-9D4A-B04414BD60B3}" presName="background2" presStyleLbl="node2" presStyleIdx="0" presStyleCnt="2"/>
      <dgm:spPr>
        <a:solidFill>
          <a:srgbClr val="92D050"/>
        </a:solidFill>
        <a:ln>
          <a:solidFill>
            <a:srgbClr val="92D050"/>
          </a:solidFill>
        </a:ln>
      </dgm:spPr>
    </dgm:pt>
    <dgm:pt modelId="{4A311DC6-3248-4526-9899-11C5011F2BB4}" type="pres">
      <dgm:prSet presAssocID="{4286919A-3613-42C5-9D4A-B04414BD60B3}" presName="text2" presStyleLbl="fgAcc2" presStyleIdx="0" presStyleCnt="2">
        <dgm:presLayoutVars>
          <dgm:chPref val="3"/>
        </dgm:presLayoutVars>
      </dgm:prSet>
      <dgm:spPr/>
      <dgm:t>
        <a:bodyPr/>
        <a:lstStyle/>
        <a:p>
          <a:endParaRPr lang="en-US"/>
        </a:p>
      </dgm:t>
    </dgm:pt>
    <dgm:pt modelId="{B8A4D0E2-68C7-4206-8D8A-7E59A396D1E9}" type="pres">
      <dgm:prSet presAssocID="{4286919A-3613-42C5-9D4A-B04414BD60B3}" presName="hierChild3" presStyleCnt="0"/>
      <dgm:spPr/>
    </dgm:pt>
    <dgm:pt modelId="{5ED73BAE-71C5-4404-98D0-CD4E632536CA}" type="pres">
      <dgm:prSet presAssocID="{28F0BFAF-0DFF-4EF8-B9FF-A36D97CC7091}" presName="Name17" presStyleLbl="parChTrans1D3" presStyleIdx="0" presStyleCnt="4"/>
      <dgm:spPr/>
      <dgm:t>
        <a:bodyPr/>
        <a:lstStyle/>
        <a:p>
          <a:endParaRPr lang="en-US"/>
        </a:p>
      </dgm:t>
    </dgm:pt>
    <dgm:pt modelId="{F3576168-9CC3-433A-80FE-5F8AE01378FD}" type="pres">
      <dgm:prSet presAssocID="{EE27EF50-15CE-41A6-AD30-F1C61153E2B0}" presName="hierRoot3" presStyleCnt="0"/>
      <dgm:spPr/>
    </dgm:pt>
    <dgm:pt modelId="{01342BB2-801B-425E-9638-A33ACA856B93}" type="pres">
      <dgm:prSet presAssocID="{EE27EF50-15CE-41A6-AD30-F1C61153E2B0}" presName="composite3" presStyleCnt="0"/>
      <dgm:spPr/>
    </dgm:pt>
    <dgm:pt modelId="{8C1AF32F-9D9B-4976-BC16-9728CED09E19}" type="pres">
      <dgm:prSet presAssocID="{EE27EF50-15CE-41A6-AD30-F1C61153E2B0}" presName="background3" presStyleLbl="node3" presStyleIdx="0" presStyleCnt="4"/>
      <dgm:spPr>
        <a:solidFill>
          <a:srgbClr val="92D050"/>
        </a:solidFill>
        <a:ln>
          <a:solidFill>
            <a:srgbClr val="92D050"/>
          </a:solidFill>
        </a:ln>
      </dgm:spPr>
    </dgm:pt>
    <dgm:pt modelId="{6B4537AB-64D5-4F32-A647-FB156D9B46DD}" type="pres">
      <dgm:prSet presAssocID="{EE27EF50-15CE-41A6-AD30-F1C61153E2B0}" presName="text3" presStyleLbl="fgAcc3" presStyleIdx="0" presStyleCnt="4">
        <dgm:presLayoutVars>
          <dgm:chPref val="3"/>
        </dgm:presLayoutVars>
      </dgm:prSet>
      <dgm:spPr/>
      <dgm:t>
        <a:bodyPr/>
        <a:lstStyle/>
        <a:p>
          <a:endParaRPr lang="en-US"/>
        </a:p>
      </dgm:t>
    </dgm:pt>
    <dgm:pt modelId="{F59CE3E6-94B6-4157-AE04-701F0F73351E}" type="pres">
      <dgm:prSet presAssocID="{EE27EF50-15CE-41A6-AD30-F1C61153E2B0}" presName="hierChild4" presStyleCnt="0"/>
      <dgm:spPr/>
    </dgm:pt>
    <dgm:pt modelId="{D7B55AD9-5F2D-403D-9C41-85F0F8136B06}" type="pres">
      <dgm:prSet presAssocID="{8DD4B884-42EC-4A6F-A1FF-1647D0249231}" presName="Name17" presStyleLbl="parChTrans1D3" presStyleIdx="1" presStyleCnt="4"/>
      <dgm:spPr/>
      <dgm:t>
        <a:bodyPr/>
        <a:lstStyle/>
        <a:p>
          <a:endParaRPr lang="en-US"/>
        </a:p>
      </dgm:t>
    </dgm:pt>
    <dgm:pt modelId="{37A9A2E8-2B51-4DB5-ACB8-ED0F8B9F42B9}" type="pres">
      <dgm:prSet presAssocID="{7105F431-B3B7-4BAB-8898-B1F46605B48E}" presName="hierRoot3" presStyleCnt="0"/>
      <dgm:spPr/>
    </dgm:pt>
    <dgm:pt modelId="{31A8F095-74A3-419D-98A9-BE568AB03C70}" type="pres">
      <dgm:prSet presAssocID="{7105F431-B3B7-4BAB-8898-B1F46605B48E}" presName="composite3" presStyleCnt="0"/>
      <dgm:spPr/>
    </dgm:pt>
    <dgm:pt modelId="{5206AA76-E2E9-4A4B-A852-BF3B82AA83A8}" type="pres">
      <dgm:prSet presAssocID="{7105F431-B3B7-4BAB-8898-B1F46605B48E}" presName="background3" presStyleLbl="node3" presStyleIdx="1" presStyleCnt="4"/>
      <dgm:spPr>
        <a:solidFill>
          <a:srgbClr val="92D050"/>
        </a:solidFill>
        <a:ln>
          <a:solidFill>
            <a:srgbClr val="92D050"/>
          </a:solidFill>
        </a:ln>
      </dgm:spPr>
    </dgm:pt>
    <dgm:pt modelId="{DED781C3-8AE0-45FA-B8DF-FAAC2E923092}" type="pres">
      <dgm:prSet presAssocID="{7105F431-B3B7-4BAB-8898-B1F46605B48E}" presName="text3" presStyleLbl="fgAcc3" presStyleIdx="1" presStyleCnt="4">
        <dgm:presLayoutVars>
          <dgm:chPref val="3"/>
        </dgm:presLayoutVars>
      </dgm:prSet>
      <dgm:spPr/>
      <dgm:t>
        <a:bodyPr/>
        <a:lstStyle/>
        <a:p>
          <a:endParaRPr lang="en-US"/>
        </a:p>
      </dgm:t>
    </dgm:pt>
    <dgm:pt modelId="{E33310C0-5F02-4D11-96E7-45741948EF7E}" type="pres">
      <dgm:prSet presAssocID="{7105F431-B3B7-4BAB-8898-B1F46605B48E}" presName="hierChild4" presStyleCnt="0"/>
      <dgm:spPr/>
    </dgm:pt>
    <dgm:pt modelId="{89446E40-BA18-4B88-8B74-DFC6BBE2996E}" type="pres">
      <dgm:prSet presAssocID="{6BD4F014-43FF-4B0F-950F-3BE4575E4B41}" presName="Name10" presStyleLbl="parChTrans1D2" presStyleIdx="1" presStyleCnt="2"/>
      <dgm:spPr/>
      <dgm:t>
        <a:bodyPr/>
        <a:lstStyle/>
        <a:p>
          <a:endParaRPr lang="en-US"/>
        </a:p>
      </dgm:t>
    </dgm:pt>
    <dgm:pt modelId="{23679CAE-0D0F-48D7-AB24-152F352E3985}" type="pres">
      <dgm:prSet presAssocID="{D9519A47-6B73-4D39-B39A-A66AC23CFF1E}" presName="hierRoot2" presStyleCnt="0"/>
      <dgm:spPr/>
    </dgm:pt>
    <dgm:pt modelId="{E936E41C-5A5E-4C2E-8FF3-A515629C6172}" type="pres">
      <dgm:prSet presAssocID="{D9519A47-6B73-4D39-B39A-A66AC23CFF1E}" presName="composite2" presStyleCnt="0"/>
      <dgm:spPr/>
    </dgm:pt>
    <dgm:pt modelId="{0ACD617C-B2FF-498A-9EDF-BB8EEABD9E6D}" type="pres">
      <dgm:prSet presAssocID="{D9519A47-6B73-4D39-B39A-A66AC23CFF1E}" presName="background2" presStyleLbl="node2" presStyleIdx="1" presStyleCnt="2"/>
      <dgm:spPr>
        <a:solidFill>
          <a:schemeClr val="accent3"/>
        </a:solidFill>
        <a:ln>
          <a:solidFill>
            <a:schemeClr val="accent3"/>
          </a:solidFill>
        </a:ln>
      </dgm:spPr>
    </dgm:pt>
    <dgm:pt modelId="{144D7D9E-8D35-48F9-A38C-FBF3E8D5FD26}" type="pres">
      <dgm:prSet presAssocID="{D9519A47-6B73-4D39-B39A-A66AC23CFF1E}" presName="text2" presStyleLbl="fgAcc2" presStyleIdx="1" presStyleCnt="2">
        <dgm:presLayoutVars>
          <dgm:chPref val="3"/>
        </dgm:presLayoutVars>
      </dgm:prSet>
      <dgm:spPr/>
      <dgm:t>
        <a:bodyPr/>
        <a:lstStyle/>
        <a:p>
          <a:endParaRPr lang="en-US"/>
        </a:p>
      </dgm:t>
    </dgm:pt>
    <dgm:pt modelId="{DD6FF3EB-199B-4A69-8170-77C11BE14385}" type="pres">
      <dgm:prSet presAssocID="{D9519A47-6B73-4D39-B39A-A66AC23CFF1E}" presName="hierChild3" presStyleCnt="0"/>
      <dgm:spPr/>
    </dgm:pt>
    <dgm:pt modelId="{CEEF4D29-89B8-493C-B214-F393DA10D2B6}" type="pres">
      <dgm:prSet presAssocID="{D4C6ADD5-B18E-490E-ADAF-EE84FE4F1E48}" presName="Name17" presStyleLbl="parChTrans1D3" presStyleIdx="2" presStyleCnt="4"/>
      <dgm:spPr/>
      <dgm:t>
        <a:bodyPr/>
        <a:lstStyle/>
        <a:p>
          <a:endParaRPr lang="en-US"/>
        </a:p>
      </dgm:t>
    </dgm:pt>
    <dgm:pt modelId="{C1EA98C4-0565-4F31-994D-16CDC4FE3627}" type="pres">
      <dgm:prSet presAssocID="{35DA5F42-B94E-431D-A307-D81EFDE28184}" presName="hierRoot3" presStyleCnt="0"/>
      <dgm:spPr/>
    </dgm:pt>
    <dgm:pt modelId="{2636C93E-245A-4645-ABD4-96A85BEBA05D}" type="pres">
      <dgm:prSet presAssocID="{35DA5F42-B94E-431D-A307-D81EFDE28184}" presName="composite3" presStyleCnt="0"/>
      <dgm:spPr/>
    </dgm:pt>
    <dgm:pt modelId="{2FFF120C-584B-4B0E-873C-1458EF99DA9E}" type="pres">
      <dgm:prSet presAssocID="{35DA5F42-B94E-431D-A307-D81EFDE28184}" presName="background3" presStyleLbl="node3" presStyleIdx="2" presStyleCnt="4"/>
      <dgm:spPr>
        <a:solidFill>
          <a:schemeClr val="accent3"/>
        </a:solidFill>
      </dgm:spPr>
    </dgm:pt>
    <dgm:pt modelId="{C81305C8-AEE0-41EC-B9D0-E8C8564D52CF}" type="pres">
      <dgm:prSet presAssocID="{35DA5F42-B94E-431D-A307-D81EFDE28184}" presName="text3" presStyleLbl="fgAcc3" presStyleIdx="2" presStyleCnt="4">
        <dgm:presLayoutVars>
          <dgm:chPref val="3"/>
        </dgm:presLayoutVars>
      </dgm:prSet>
      <dgm:spPr/>
      <dgm:t>
        <a:bodyPr/>
        <a:lstStyle/>
        <a:p>
          <a:endParaRPr lang="en-US"/>
        </a:p>
      </dgm:t>
    </dgm:pt>
    <dgm:pt modelId="{364F3398-F9B3-4813-B035-0CD33B7A349E}" type="pres">
      <dgm:prSet presAssocID="{35DA5F42-B94E-431D-A307-D81EFDE28184}" presName="hierChild4" presStyleCnt="0"/>
      <dgm:spPr/>
    </dgm:pt>
    <dgm:pt modelId="{4E3A3CD9-BE0A-4D13-BCD0-4B447D3176F8}" type="pres">
      <dgm:prSet presAssocID="{FE6963D2-610D-49BD-85BE-69FE46E1EFEA}" presName="Name17" presStyleLbl="parChTrans1D3" presStyleIdx="3" presStyleCnt="4"/>
      <dgm:spPr/>
      <dgm:t>
        <a:bodyPr/>
        <a:lstStyle/>
        <a:p>
          <a:endParaRPr lang="en-US"/>
        </a:p>
      </dgm:t>
    </dgm:pt>
    <dgm:pt modelId="{81C4046D-045F-415F-AB76-05C4A5FF763C}" type="pres">
      <dgm:prSet presAssocID="{CE605DA1-1937-4583-B308-407F8EA501EC}" presName="hierRoot3" presStyleCnt="0"/>
      <dgm:spPr/>
    </dgm:pt>
    <dgm:pt modelId="{E6139767-4B68-468B-9539-227EDFCD2928}" type="pres">
      <dgm:prSet presAssocID="{CE605DA1-1937-4583-B308-407F8EA501EC}" presName="composite3" presStyleCnt="0"/>
      <dgm:spPr/>
    </dgm:pt>
    <dgm:pt modelId="{C5F62E89-743F-4411-A134-635AB8693AED}" type="pres">
      <dgm:prSet presAssocID="{CE605DA1-1937-4583-B308-407F8EA501EC}" presName="background3" presStyleLbl="node3" presStyleIdx="3" presStyleCnt="4"/>
      <dgm:spPr>
        <a:solidFill>
          <a:schemeClr val="accent3"/>
        </a:solidFill>
        <a:ln>
          <a:solidFill>
            <a:schemeClr val="accent3"/>
          </a:solidFill>
        </a:ln>
      </dgm:spPr>
    </dgm:pt>
    <dgm:pt modelId="{4F0DD8D4-0B40-43F2-9862-AE52BD8F181C}" type="pres">
      <dgm:prSet presAssocID="{CE605DA1-1937-4583-B308-407F8EA501EC}" presName="text3" presStyleLbl="fgAcc3" presStyleIdx="3" presStyleCnt="4">
        <dgm:presLayoutVars>
          <dgm:chPref val="3"/>
        </dgm:presLayoutVars>
      </dgm:prSet>
      <dgm:spPr/>
      <dgm:t>
        <a:bodyPr/>
        <a:lstStyle/>
        <a:p>
          <a:endParaRPr lang="en-US"/>
        </a:p>
      </dgm:t>
    </dgm:pt>
    <dgm:pt modelId="{5DADBEB1-68BA-4225-83BD-8C24B1EE3CA9}" type="pres">
      <dgm:prSet presAssocID="{CE605DA1-1937-4583-B308-407F8EA501EC}" presName="hierChild4" presStyleCnt="0"/>
      <dgm:spPr/>
    </dgm:pt>
  </dgm:ptLst>
  <dgm:cxnLst>
    <dgm:cxn modelId="{8355044D-E8C6-4398-ABA1-A5895E4622FD}" type="presOf" srcId="{CE605DA1-1937-4583-B308-407F8EA501EC}" destId="{4F0DD8D4-0B40-43F2-9862-AE52BD8F181C}" srcOrd="0" destOrd="0" presId="urn:microsoft.com/office/officeart/2005/8/layout/hierarchy1"/>
    <dgm:cxn modelId="{3EAE4C96-020B-40CF-95A5-27A87796C914}" type="presOf" srcId="{D4C6ADD5-B18E-490E-ADAF-EE84FE4F1E48}" destId="{CEEF4D29-89B8-493C-B214-F393DA10D2B6}" srcOrd="0" destOrd="0" presId="urn:microsoft.com/office/officeart/2005/8/layout/hierarchy1"/>
    <dgm:cxn modelId="{5790E797-2A2A-4DDA-AADA-FE799386ADBD}" type="presOf" srcId="{EE27EF50-15CE-41A6-AD30-F1C61153E2B0}" destId="{6B4537AB-64D5-4F32-A647-FB156D9B46DD}" srcOrd="0" destOrd="0" presId="urn:microsoft.com/office/officeart/2005/8/layout/hierarchy1"/>
    <dgm:cxn modelId="{747F3FD1-3271-4165-8570-96984F8C0C77}" type="presOf" srcId="{4C33857E-9F6F-4CFA-85F5-AC1325D4A2EE}" destId="{0DBF6A77-E261-430D-ADA1-6F3C7E1AF4EF}" srcOrd="0" destOrd="0" presId="urn:microsoft.com/office/officeart/2005/8/layout/hierarchy1"/>
    <dgm:cxn modelId="{468CEF25-5A8B-488C-BCA8-0E8A7FD55A51}" type="presOf" srcId="{4286919A-3613-42C5-9D4A-B04414BD60B3}" destId="{4A311DC6-3248-4526-9899-11C5011F2BB4}" srcOrd="0" destOrd="0" presId="urn:microsoft.com/office/officeart/2005/8/layout/hierarchy1"/>
    <dgm:cxn modelId="{9963E5FB-21C6-4BF5-847D-F5FB8A8FBA6A}" srcId="{D9519A47-6B73-4D39-B39A-A66AC23CFF1E}" destId="{35DA5F42-B94E-431D-A307-D81EFDE28184}" srcOrd="0" destOrd="0" parTransId="{D4C6ADD5-B18E-490E-ADAF-EE84FE4F1E48}" sibTransId="{DB6BBEB8-89F8-4BB9-B724-471FAA562455}"/>
    <dgm:cxn modelId="{32809426-7C48-4622-B09B-B30490A52C69}" type="presOf" srcId="{A9A78199-9845-4C7A-8306-7B3AF582FBB3}" destId="{AC57CAA7-A3EF-435F-9FBB-04F94BB3EEBA}" srcOrd="0" destOrd="0" presId="urn:microsoft.com/office/officeart/2005/8/layout/hierarchy1"/>
    <dgm:cxn modelId="{1B9CCCA0-7A8F-48AC-9351-3165C6104C70}" type="presOf" srcId="{8DD4B884-42EC-4A6F-A1FF-1647D0249231}" destId="{D7B55AD9-5F2D-403D-9C41-85F0F8136B06}" srcOrd="0" destOrd="0" presId="urn:microsoft.com/office/officeart/2005/8/layout/hierarchy1"/>
    <dgm:cxn modelId="{F85CF7A9-35F5-48A3-B3E3-B197B4821275}" type="presOf" srcId="{D9519A47-6B73-4D39-B39A-A66AC23CFF1E}" destId="{144D7D9E-8D35-48F9-A38C-FBF3E8D5FD26}" srcOrd="0" destOrd="0" presId="urn:microsoft.com/office/officeart/2005/8/layout/hierarchy1"/>
    <dgm:cxn modelId="{DD4D42C0-7D75-4EA6-B7CE-D62F8901E232}" srcId="{4286919A-3613-42C5-9D4A-B04414BD60B3}" destId="{7105F431-B3B7-4BAB-8898-B1F46605B48E}" srcOrd="1" destOrd="0" parTransId="{8DD4B884-42EC-4A6F-A1FF-1647D0249231}" sibTransId="{FA40AA97-5028-44CC-AC89-B61EF3EFE906}"/>
    <dgm:cxn modelId="{7B8FB74F-5528-4359-8EA7-B51C5478C1A8}" srcId="{4C33857E-9F6F-4CFA-85F5-AC1325D4A2EE}" destId="{AC9EA2D1-0AA8-4BA9-99E2-FDA934BC1810}" srcOrd="0" destOrd="0" parTransId="{4B6786AD-8A48-421A-A75B-F2A643A53917}" sibTransId="{388519D9-62CA-479E-9BE1-5B677AF0F7D0}"/>
    <dgm:cxn modelId="{135A9660-547F-4C76-87FC-307466DBA62A}" type="presOf" srcId="{28F0BFAF-0DFF-4EF8-B9FF-A36D97CC7091}" destId="{5ED73BAE-71C5-4404-98D0-CD4E632536CA}" srcOrd="0" destOrd="0" presId="urn:microsoft.com/office/officeart/2005/8/layout/hierarchy1"/>
    <dgm:cxn modelId="{AB06EEF4-9597-4151-964B-6A7D1F106228}" srcId="{4286919A-3613-42C5-9D4A-B04414BD60B3}" destId="{EE27EF50-15CE-41A6-AD30-F1C61153E2B0}" srcOrd="0" destOrd="0" parTransId="{28F0BFAF-0DFF-4EF8-B9FF-A36D97CC7091}" sibTransId="{DB29B2AC-B5F5-4362-BC5F-9E60C39DA8AF}"/>
    <dgm:cxn modelId="{0B5EDF26-46EE-4A66-BC5C-04F1923BE340}" type="presOf" srcId="{35DA5F42-B94E-431D-A307-D81EFDE28184}" destId="{C81305C8-AEE0-41EC-B9D0-E8C8564D52CF}" srcOrd="0" destOrd="0" presId="urn:microsoft.com/office/officeart/2005/8/layout/hierarchy1"/>
    <dgm:cxn modelId="{1A5911EA-C08D-4242-A511-6E5832753F2C}" type="presOf" srcId="{AC9EA2D1-0AA8-4BA9-99E2-FDA934BC1810}" destId="{6BC41853-12C5-4872-95DD-2A93763AA05E}" srcOrd="0" destOrd="0" presId="urn:microsoft.com/office/officeart/2005/8/layout/hierarchy1"/>
    <dgm:cxn modelId="{9E14B476-5D99-48F3-8E22-D8A36158DCF4}" srcId="{AC9EA2D1-0AA8-4BA9-99E2-FDA934BC1810}" destId="{D9519A47-6B73-4D39-B39A-A66AC23CFF1E}" srcOrd="1" destOrd="0" parTransId="{6BD4F014-43FF-4B0F-950F-3BE4575E4B41}" sibTransId="{6BD4BB4A-EEBD-4FF1-AD13-6428AE24C0A3}"/>
    <dgm:cxn modelId="{96EE7628-0B89-45AC-AA92-325FFE9F03EC}" type="presOf" srcId="{FE6963D2-610D-49BD-85BE-69FE46E1EFEA}" destId="{4E3A3CD9-BE0A-4D13-BCD0-4B447D3176F8}" srcOrd="0" destOrd="0" presId="urn:microsoft.com/office/officeart/2005/8/layout/hierarchy1"/>
    <dgm:cxn modelId="{2D7E5EC5-6B77-4F53-9ABF-6EE6FAD458B2}" srcId="{D9519A47-6B73-4D39-B39A-A66AC23CFF1E}" destId="{CE605DA1-1937-4583-B308-407F8EA501EC}" srcOrd="1" destOrd="0" parTransId="{FE6963D2-610D-49BD-85BE-69FE46E1EFEA}" sibTransId="{C96BCBF5-AAC5-4DD1-B3FD-59417F01486F}"/>
    <dgm:cxn modelId="{FCE79A42-6845-4A17-AAA3-2660837C0634}" srcId="{AC9EA2D1-0AA8-4BA9-99E2-FDA934BC1810}" destId="{4286919A-3613-42C5-9D4A-B04414BD60B3}" srcOrd="0" destOrd="0" parTransId="{A9A78199-9845-4C7A-8306-7B3AF582FBB3}" sibTransId="{D1B162EF-72E0-4B0E-9A0D-558C5E4A9E58}"/>
    <dgm:cxn modelId="{3E72B60A-7784-418E-A165-292664D38372}" type="presOf" srcId="{6BD4F014-43FF-4B0F-950F-3BE4575E4B41}" destId="{89446E40-BA18-4B88-8B74-DFC6BBE2996E}" srcOrd="0" destOrd="0" presId="urn:microsoft.com/office/officeart/2005/8/layout/hierarchy1"/>
    <dgm:cxn modelId="{D4B91E79-80D9-467E-9AEF-7A4C708DAC63}" type="presOf" srcId="{7105F431-B3B7-4BAB-8898-B1F46605B48E}" destId="{DED781C3-8AE0-45FA-B8DF-FAAC2E923092}" srcOrd="0" destOrd="0" presId="urn:microsoft.com/office/officeart/2005/8/layout/hierarchy1"/>
    <dgm:cxn modelId="{32AE54F6-1A16-4677-8635-3789137F18B6}" type="presParOf" srcId="{0DBF6A77-E261-430D-ADA1-6F3C7E1AF4EF}" destId="{8A1F3019-0E5D-4DEC-BF22-F508302F49C5}" srcOrd="0" destOrd="0" presId="urn:microsoft.com/office/officeart/2005/8/layout/hierarchy1"/>
    <dgm:cxn modelId="{3CA1160D-997C-4663-A137-704BAF2F47C1}" type="presParOf" srcId="{8A1F3019-0E5D-4DEC-BF22-F508302F49C5}" destId="{8B60BCB7-7FFA-4E62-B03E-81CF17787F54}" srcOrd="0" destOrd="0" presId="urn:microsoft.com/office/officeart/2005/8/layout/hierarchy1"/>
    <dgm:cxn modelId="{2C3EFCBD-928B-43B6-A2E5-13D005E130CF}" type="presParOf" srcId="{8B60BCB7-7FFA-4E62-B03E-81CF17787F54}" destId="{3791155E-E938-447E-A7DB-A8D51A21C861}" srcOrd="0" destOrd="0" presId="urn:microsoft.com/office/officeart/2005/8/layout/hierarchy1"/>
    <dgm:cxn modelId="{98DE0EDF-8102-484B-840A-B8975E5AC8DA}" type="presParOf" srcId="{8B60BCB7-7FFA-4E62-B03E-81CF17787F54}" destId="{6BC41853-12C5-4872-95DD-2A93763AA05E}" srcOrd="1" destOrd="0" presId="urn:microsoft.com/office/officeart/2005/8/layout/hierarchy1"/>
    <dgm:cxn modelId="{CE70AA06-6295-4903-807D-61A9B7A20D0D}" type="presParOf" srcId="{8A1F3019-0E5D-4DEC-BF22-F508302F49C5}" destId="{DF406C30-52E4-4F5F-BC7F-508CF165B30A}" srcOrd="1" destOrd="0" presId="urn:microsoft.com/office/officeart/2005/8/layout/hierarchy1"/>
    <dgm:cxn modelId="{1497CCC1-42CB-498E-8102-BA4B999F5EC9}" type="presParOf" srcId="{DF406C30-52E4-4F5F-BC7F-508CF165B30A}" destId="{AC57CAA7-A3EF-435F-9FBB-04F94BB3EEBA}" srcOrd="0" destOrd="0" presId="urn:microsoft.com/office/officeart/2005/8/layout/hierarchy1"/>
    <dgm:cxn modelId="{7DF376DE-5F70-4C48-BFC7-B9E5C310F84A}" type="presParOf" srcId="{DF406C30-52E4-4F5F-BC7F-508CF165B30A}" destId="{1F2147A1-DD3D-4A1B-8F55-77FDA28A1600}" srcOrd="1" destOrd="0" presId="urn:microsoft.com/office/officeart/2005/8/layout/hierarchy1"/>
    <dgm:cxn modelId="{18912E9C-1575-4DE4-8FBF-2B500E2AE1E2}" type="presParOf" srcId="{1F2147A1-DD3D-4A1B-8F55-77FDA28A1600}" destId="{B1CFBAEF-6B68-4A26-AED8-E61D08F40844}" srcOrd="0" destOrd="0" presId="urn:microsoft.com/office/officeart/2005/8/layout/hierarchy1"/>
    <dgm:cxn modelId="{449A347F-54F7-46ED-834C-D51959445C5E}" type="presParOf" srcId="{B1CFBAEF-6B68-4A26-AED8-E61D08F40844}" destId="{B637E712-FF17-47A0-878A-61C67D5ABC0C}" srcOrd="0" destOrd="0" presId="urn:microsoft.com/office/officeart/2005/8/layout/hierarchy1"/>
    <dgm:cxn modelId="{DCB4BD3D-F5C7-41EA-9558-B9EDE7678500}" type="presParOf" srcId="{B1CFBAEF-6B68-4A26-AED8-E61D08F40844}" destId="{4A311DC6-3248-4526-9899-11C5011F2BB4}" srcOrd="1" destOrd="0" presId="urn:microsoft.com/office/officeart/2005/8/layout/hierarchy1"/>
    <dgm:cxn modelId="{82D90579-E1FB-40BA-9EB6-A89ACDC6542D}" type="presParOf" srcId="{1F2147A1-DD3D-4A1B-8F55-77FDA28A1600}" destId="{B8A4D0E2-68C7-4206-8D8A-7E59A396D1E9}" srcOrd="1" destOrd="0" presId="urn:microsoft.com/office/officeart/2005/8/layout/hierarchy1"/>
    <dgm:cxn modelId="{983E40C7-A682-41C4-92A2-0A5D71C1C2EA}" type="presParOf" srcId="{B8A4D0E2-68C7-4206-8D8A-7E59A396D1E9}" destId="{5ED73BAE-71C5-4404-98D0-CD4E632536CA}" srcOrd="0" destOrd="0" presId="urn:microsoft.com/office/officeart/2005/8/layout/hierarchy1"/>
    <dgm:cxn modelId="{1072CFE5-AD0B-48D8-823E-2C9E85420E49}" type="presParOf" srcId="{B8A4D0E2-68C7-4206-8D8A-7E59A396D1E9}" destId="{F3576168-9CC3-433A-80FE-5F8AE01378FD}" srcOrd="1" destOrd="0" presId="urn:microsoft.com/office/officeart/2005/8/layout/hierarchy1"/>
    <dgm:cxn modelId="{727989AA-4F00-46E8-A100-62A5F3269F65}" type="presParOf" srcId="{F3576168-9CC3-433A-80FE-5F8AE01378FD}" destId="{01342BB2-801B-425E-9638-A33ACA856B93}" srcOrd="0" destOrd="0" presId="urn:microsoft.com/office/officeart/2005/8/layout/hierarchy1"/>
    <dgm:cxn modelId="{4355A202-DEE4-4184-A535-D5F83258445E}" type="presParOf" srcId="{01342BB2-801B-425E-9638-A33ACA856B93}" destId="{8C1AF32F-9D9B-4976-BC16-9728CED09E19}" srcOrd="0" destOrd="0" presId="urn:microsoft.com/office/officeart/2005/8/layout/hierarchy1"/>
    <dgm:cxn modelId="{CDC382CF-8045-4075-864B-A1B95A43EAD6}" type="presParOf" srcId="{01342BB2-801B-425E-9638-A33ACA856B93}" destId="{6B4537AB-64D5-4F32-A647-FB156D9B46DD}" srcOrd="1" destOrd="0" presId="urn:microsoft.com/office/officeart/2005/8/layout/hierarchy1"/>
    <dgm:cxn modelId="{17DDDB66-F1BD-4597-A93F-0143D484DA04}" type="presParOf" srcId="{F3576168-9CC3-433A-80FE-5F8AE01378FD}" destId="{F59CE3E6-94B6-4157-AE04-701F0F73351E}" srcOrd="1" destOrd="0" presId="urn:microsoft.com/office/officeart/2005/8/layout/hierarchy1"/>
    <dgm:cxn modelId="{7F1A2CCE-516D-4C60-A025-812E24B0F64B}" type="presParOf" srcId="{B8A4D0E2-68C7-4206-8D8A-7E59A396D1E9}" destId="{D7B55AD9-5F2D-403D-9C41-85F0F8136B06}" srcOrd="2" destOrd="0" presId="urn:microsoft.com/office/officeart/2005/8/layout/hierarchy1"/>
    <dgm:cxn modelId="{2BC21322-6FBE-446E-A283-7F12E0D1DF55}" type="presParOf" srcId="{B8A4D0E2-68C7-4206-8D8A-7E59A396D1E9}" destId="{37A9A2E8-2B51-4DB5-ACB8-ED0F8B9F42B9}" srcOrd="3" destOrd="0" presId="urn:microsoft.com/office/officeart/2005/8/layout/hierarchy1"/>
    <dgm:cxn modelId="{4E777270-285C-43E3-89FF-5A21616C374E}" type="presParOf" srcId="{37A9A2E8-2B51-4DB5-ACB8-ED0F8B9F42B9}" destId="{31A8F095-74A3-419D-98A9-BE568AB03C70}" srcOrd="0" destOrd="0" presId="urn:microsoft.com/office/officeart/2005/8/layout/hierarchy1"/>
    <dgm:cxn modelId="{45F24406-73DC-4174-930D-C68D8746BE81}" type="presParOf" srcId="{31A8F095-74A3-419D-98A9-BE568AB03C70}" destId="{5206AA76-E2E9-4A4B-A852-BF3B82AA83A8}" srcOrd="0" destOrd="0" presId="urn:microsoft.com/office/officeart/2005/8/layout/hierarchy1"/>
    <dgm:cxn modelId="{CC55A954-D941-45E2-A9EE-E25298A9BEB7}" type="presParOf" srcId="{31A8F095-74A3-419D-98A9-BE568AB03C70}" destId="{DED781C3-8AE0-45FA-B8DF-FAAC2E923092}" srcOrd="1" destOrd="0" presId="urn:microsoft.com/office/officeart/2005/8/layout/hierarchy1"/>
    <dgm:cxn modelId="{1D8A3D11-8225-42A9-B6A8-FA962C5C7977}" type="presParOf" srcId="{37A9A2E8-2B51-4DB5-ACB8-ED0F8B9F42B9}" destId="{E33310C0-5F02-4D11-96E7-45741948EF7E}" srcOrd="1" destOrd="0" presId="urn:microsoft.com/office/officeart/2005/8/layout/hierarchy1"/>
    <dgm:cxn modelId="{6A4858A3-3BCF-4DF6-A8D7-9F0115075328}" type="presParOf" srcId="{DF406C30-52E4-4F5F-BC7F-508CF165B30A}" destId="{89446E40-BA18-4B88-8B74-DFC6BBE2996E}" srcOrd="2" destOrd="0" presId="urn:microsoft.com/office/officeart/2005/8/layout/hierarchy1"/>
    <dgm:cxn modelId="{84474CC8-2DEF-4DCD-8005-22CC77903007}" type="presParOf" srcId="{DF406C30-52E4-4F5F-BC7F-508CF165B30A}" destId="{23679CAE-0D0F-48D7-AB24-152F352E3985}" srcOrd="3" destOrd="0" presId="urn:microsoft.com/office/officeart/2005/8/layout/hierarchy1"/>
    <dgm:cxn modelId="{2AFFB24D-440B-4D17-A45D-9357FDB9BE56}" type="presParOf" srcId="{23679CAE-0D0F-48D7-AB24-152F352E3985}" destId="{E936E41C-5A5E-4C2E-8FF3-A515629C6172}" srcOrd="0" destOrd="0" presId="urn:microsoft.com/office/officeart/2005/8/layout/hierarchy1"/>
    <dgm:cxn modelId="{E8B7966B-F76E-4D7C-BC60-7A15C33AADA9}" type="presParOf" srcId="{E936E41C-5A5E-4C2E-8FF3-A515629C6172}" destId="{0ACD617C-B2FF-498A-9EDF-BB8EEABD9E6D}" srcOrd="0" destOrd="0" presId="urn:microsoft.com/office/officeart/2005/8/layout/hierarchy1"/>
    <dgm:cxn modelId="{D11A3E90-DB4E-4090-9C22-01A364836B27}" type="presParOf" srcId="{E936E41C-5A5E-4C2E-8FF3-A515629C6172}" destId="{144D7D9E-8D35-48F9-A38C-FBF3E8D5FD26}" srcOrd="1" destOrd="0" presId="urn:microsoft.com/office/officeart/2005/8/layout/hierarchy1"/>
    <dgm:cxn modelId="{E57B1ABC-5F95-4D08-9F70-E144747D55A4}" type="presParOf" srcId="{23679CAE-0D0F-48D7-AB24-152F352E3985}" destId="{DD6FF3EB-199B-4A69-8170-77C11BE14385}" srcOrd="1" destOrd="0" presId="urn:microsoft.com/office/officeart/2005/8/layout/hierarchy1"/>
    <dgm:cxn modelId="{4DE85701-0A69-42DD-AB0A-85C8D1BB89A7}" type="presParOf" srcId="{DD6FF3EB-199B-4A69-8170-77C11BE14385}" destId="{CEEF4D29-89B8-493C-B214-F393DA10D2B6}" srcOrd="0" destOrd="0" presId="urn:microsoft.com/office/officeart/2005/8/layout/hierarchy1"/>
    <dgm:cxn modelId="{6C7C4E6B-1E23-4401-8450-EDFB2FCD2A85}" type="presParOf" srcId="{DD6FF3EB-199B-4A69-8170-77C11BE14385}" destId="{C1EA98C4-0565-4F31-994D-16CDC4FE3627}" srcOrd="1" destOrd="0" presId="urn:microsoft.com/office/officeart/2005/8/layout/hierarchy1"/>
    <dgm:cxn modelId="{D0685741-8996-4951-885E-69F2D4FFB033}" type="presParOf" srcId="{C1EA98C4-0565-4F31-994D-16CDC4FE3627}" destId="{2636C93E-245A-4645-ABD4-96A85BEBA05D}" srcOrd="0" destOrd="0" presId="urn:microsoft.com/office/officeart/2005/8/layout/hierarchy1"/>
    <dgm:cxn modelId="{3038B2E1-22FD-4967-A28F-D4F56D649853}" type="presParOf" srcId="{2636C93E-245A-4645-ABD4-96A85BEBA05D}" destId="{2FFF120C-584B-4B0E-873C-1458EF99DA9E}" srcOrd="0" destOrd="0" presId="urn:microsoft.com/office/officeart/2005/8/layout/hierarchy1"/>
    <dgm:cxn modelId="{EB2B93B9-DDAC-426A-B307-CE625F90023D}" type="presParOf" srcId="{2636C93E-245A-4645-ABD4-96A85BEBA05D}" destId="{C81305C8-AEE0-41EC-B9D0-E8C8564D52CF}" srcOrd="1" destOrd="0" presId="urn:microsoft.com/office/officeart/2005/8/layout/hierarchy1"/>
    <dgm:cxn modelId="{8D4F3685-0B54-459E-BFC6-2C5D26BF0D33}" type="presParOf" srcId="{C1EA98C4-0565-4F31-994D-16CDC4FE3627}" destId="{364F3398-F9B3-4813-B035-0CD33B7A349E}" srcOrd="1" destOrd="0" presId="urn:microsoft.com/office/officeart/2005/8/layout/hierarchy1"/>
    <dgm:cxn modelId="{1E6E1A4C-A241-447B-A123-7479FD9DCA8E}" type="presParOf" srcId="{DD6FF3EB-199B-4A69-8170-77C11BE14385}" destId="{4E3A3CD9-BE0A-4D13-BCD0-4B447D3176F8}" srcOrd="2" destOrd="0" presId="urn:microsoft.com/office/officeart/2005/8/layout/hierarchy1"/>
    <dgm:cxn modelId="{095B4A65-EE15-4B47-8F6E-E7352081A179}" type="presParOf" srcId="{DD6FF3EB-199B-4A69-8170-77C11BE14385}" destId="{81C4046D-045F-415F-AB76-05C4A5FF763C}" srcOrd="3" destOrd="0" presId="urn:microsoft.com/office/officeart/2005/8/layout/hierarchy1"/>
    <dgm:cxn modelId="{4C650D9E-FDE9-4A3E-8FFB-47F5601657A5}" type="presParOf" srcId="{81C4046D-045F-415F-AB76-05C4A5FF763C}" destId="{E6139767-4B68-468B-9539-227EDFCD2928}" srcOrd="0" destOrd="0" presId="urn:microsoft.com/office/officeart/2005/8/layout/hierarchy1"/>
    <dgm:cxn modelId="{7653D1B5-CA6C-430F-A302-FD4FF7275AD0}" type="presParOf" srcId="{E6139767-4B68-468B-9539-227EDFCD2928}" destId="{C5F62E89-743F-4411-A134-635AB8693AED}" srcOrd="0" destOrd="0" presId="urn:microsoft.com/office/officeart/2005/8/layout/hierarchy1"/>
    <dgm:cxn modelId="{25FC38DF-F577-4AF0-9119-D34B920255D7}" type="presParOf" srcId="{E6139767-4B68-468B-9539-227EDFCD2928}" destId="{4F0DD8D4-0B40-43F2-9862-AE52BD8F181C}" srcOrd="1" destOrd="0" presId="urn:microsoft.com/office/officeart/2005/8/layout/hierarchy1"/>
    <dgm:cxn modelId="{2DE09AA7-6C4A-4C61-B972-013030562E65}" type="presParOf" srcId="{81C4046D-045F-415F-AB76-05C4A5FF763C}" destId="{5DADBEB1-68BA-4225-83BD-8C24B1EE3CA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33857E-9F6F-4CFA-85F5-AC1325D4A2E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C9EA2D1-0AA8-4BA9-99E2-FDA934BC1810}">
      <dgm:prSet phldrT="[Text]"/>
      <dgm:spPr>
        <a:ln>
          <a:solidFill>
            <a:schemeClr val="bg1"/>
          </a:solidFill>
        </a:ln>
      </dgm:spPr>
      <dgm:t>
        <a:bodyPr/>
        <a:lstStyle/>
        <a:p>
          <a:r>
            <a:rPr lang="en-US" dirty="0" smtClean="0"/>
            <a:t>Open Access</a:t>
          </a:r>
          <a:endParaRPr lang="en-US" dirty="0"/>
        </a:p>
      </dgm:t>
    </dgm:pt>
    <dgm:pt modelId="{4B6786AD-8A48-421A-A75B-F2A643A53917}" type="parTrans" cxnId="{7B8FB74F-5528-4359-8EA7-B51C5478C1A8}">
      <dgm:prSet/>
      <dgm:spPr/>
      <dgm:t>
        <a:bodyPr/>
        <a:lstStyle/>
        <a:p>
          <a:endParaRPr lang="en-US"/>
        </a:p>
      </dgm:t>
    </dgm:pt>
    <dgm:pt modelId="{388519D9-62CA-479E-9BE1-5B677AF0F7D0}" type="sibTrans" cxnId="{7B8FB74F-5528-4359-8EA7-B51C5478C1A8}">
      <dgm:prSet/>
      <dgm:spPr/>
      <dgm:t>
        <a:bodyPr/>
        <a:lstStyle/>
        <a:p>
          <a:endParaRPr lang="en-US"/>
        </a:p>
      </dgm:t>
    </dgm:pt>
    <dgm:pt modelId="{4286919A-3613-42C5-9D4A-B04414BD60B3}">
      <dgm:prSet phldrT="[Text]"/>
      <dgm:spPr>
        <a:ln>
          <a:solidFill>
            <a:srgbClr val="92D050"/>
          </a:solidFill>
        </a:ln>
      </dgm:spPr>
      <dgm:t>
        <a:bodyPr/>
        <a:lstStyle/>
        <a:p>
          <a:r>
            <a:rPr lang="en-US" dirty="0" smtClean="0"/>
            <a:t>Author archived</a:t>
          </a:r>
          <a:endParaRPr lang="en-US" dirty="0"/>
        </a:p>
      </dgm:t>
    </dgm:pt>
    <dgm:pt modelId="{A9A78199-9845-4C7A-8306-7B3AF582FBB3}" type="parTrans" cxnId="{FCE79A42-6845-4A17-AAA3-2660837C0634}">
      <dgm:prSet/>
      <dgm:spPr>
        <a:ln>
          <a:solidFill>
            <a:srgbClr val="92D050"/>
          </a:solidFill>
        </a:ln>
      </dgm:spPr>
      <dgm:t>
        <a:bodyPr/>
        <a:lstStyle/>
        <a:p>
          <a:endParaRPr lang="en-US"/>
        </a:p>
      </dgm:t>
    </dgm:pt>
    <dgm:pt modelId="{D1B162EF-72E0-4B0E-9A0D-558C5E4A9E58}" type="sibTrans" cxnId="{FCE79A42-6845-4A17-AAA3-2660837C0634}">
      <dgm:prSet/>
      <dgm:spPr/>
      <dgm:t>
        <a:bodyPr/>
        <a:lstStyle/>
        <a:p>
          <a:endParaRPr lang="en-US"/>
        </a:p>
      </dgm:t>
    </dgm:pt>
    <dgm:pt modelId="{EE27EF50-15CE-41A6-AD30-F1C61153E2B0}">
      <dgm:prSet phldrT="[Text]"/>
      <dgm:spPr>
        <a:ln>
          <a:solidFill>
            <a:srgbClr val="92D050"/>
          </a:solidFill>
        </a:ln>
      </dgm:spPr>
      <dgm:t>
        <a:bodyPr/>
        <a:lstStyle/>
        <a:p>
          <a:r>
            <a:rPr lang="en-US" dirty="0" smtClean="0"/>
            <a:t>Institutional repositories</a:t>
          </a:r>
          <a:endParaRPr lang="en-US" dirty="0"/>
        </a:p>
      </dgm:t>
    </dgm:pt>
    <dgm:pt modelId="{28F0BFAF-0DFF-4EF8-B9FF-A36D97CC7091}" type="parTrans" cxnId="{AB06EEF4-9597-4151-964B-6A7D1F106228}">
      <dgm:prSet/>
      <dgm:spPr>
        <a:ln>
          <a:solidFill>
            <a:srgbClr val="92D050"/>
          </a:solidFill>
        </a:ln>
      </dgm:spPr>
      <dgm:t>
        <a:bodyPr/>
        <a:lstStyle/>
        <a:p>
          <a:endParaRPr lang="en-US"/>
        </a:p>
      </dgm:t>
    </dgm:pt>
    <dgm:pt modelId="{DB29B2AC-B5F5-4362-BC5F-9E60C39DA8AF}" type="sibTrans" cxnId="{AB06EEF4-9597-4151-964B-6A7D1F106228}">
      <dgm:prSet/>
      <dgm:spPr/>
      <dgm:t>
        <a:bodyPr/>
        <a:lstStyle/>
        <a:p>
          <a:endParaRPr lang="en-US"/>
        </a:p>
      </dgm:t>
    </dgm:pt>
    <dgm:pt modelId="{7105F431-B3B7-4BAB-8898-B1F46605B48E}">
      <dgm:prSet phldrT="[Text]"/>
      <dgm:spPr>
        <a:ln>
          <a:solidFill>
            <a:srgbClr val="92D050"/>
          </a:solidFill>
        </a:ln>
      </dgm:spPr>
      <dgm:t>
        <a:bodyPr/>
        <a:lstStyle/>
        <a:p>
          <a:r>
            <a:rPr lang="en-US" dirty="0" smtClean="0"/>
            <a:t>Subject repositories</a:t>
          </a:r>
          <a:endParaRPr lang="en-US" dirty="0"/>
        </a:p>
      </dgm:t>
    </dgm:pt>
    <dgm:pt modelId="{8DD4B884-42EC-4A6F-A1FF-1647D0249231}" type="parTrans" cxnId="{DD4D42C0-7D75-4EA6-B7CE-D62F8901E232}">
      <dgm:prSet/>
      <dgm:spPr>
        <a:ln>
          <a:solidFill>
            <a:srgbClr val="92D050"/>
          </a:solidFill>
        </a:ln>
      </dgm:spPr>
      <dgm:t>
        <a:bodyPr/>
        <a:lstStyle/>
        <a:p>
          <a:endParaRPr lang="en-US"/>
        </a:p>
      </dgm:t>
    </dgm:pt>
    <dgm:pt modelId="{FA40AA97-5028-44CC-AC89-B61EF3EFE906}" type="sibTrans" cxnId="{DD4D42C0-7D75-4EA6-B7CE-D62F8901E232}">
      <dgm:prSet/>
      <dgm:spPr/>
      <dgm:t>
        <a:bodyPr/>
        <a:lstStyle/>
        <a:p>
          <a:endParaRPr lang="en-US"/>
        </a:p>
      </dgm:t>
    </dgm:pt>
    <dgm:pt modelId="{D9519A47-6B73-4D39-B39A-A66AC23CFF1E}">
      <dgm:prSet phldrT="[Text]"/>
      <dgm:spPr>
        <a:ln>
          <a:solidFill>
            <a:schemeClr val="accent3"/>
          </a:solidFill>
        </a:ln>
      </dgm:spPr>
      <dgm:t>
        <a:bodyPr/>
        <a:lstStyle/>
        <a:p>
          <a:r>
            <a:rPr lang="en-US" dirty="0" smtClean="0"/>
            <a:t>Publisher hosted</a:t>
          </a:r>
          <a:endParaRPr lang="en-US" dirty="0"/>
        </a:p>
      </dgm:t>
    </dgm:pt>
    <dgm:pt modelId="{6BD4F014-43FF-4B0F-950F-3BE4575E4B41}" type="parTrans" cxnId="{9E14B476-5D99-48F3-8E22-D8A36158DCF4}">
      <dgm:prSet/>
      <dgm:spPr/>
      <dgm:t>
        <a:bodyPr/>
        <a:lstStyle/>
        <a:p>
          <a:endParaRPr lang="en-US"/>
        </a:p>
      </dgm:t>
    </dgm:pt>
    <dgm:pt modelId="{6BD4BB4A-EEBD-4FF1-AD13-6428AE24C0A3}" type="sibTrans" cxnId="{9E14B476-5D99-48F3-8E22-D8A36158DCF4}">
      <dgm:prSet/>
      <dgm:spPr/>
      <dgm:t>
        <a:bodyPr/>
        <a:lstStyle/>
        <a:p>
          <a:endParaRPr lang="en-US"/>
        </a:p>
      </dgm:t>
    </dgm:pt>
    <dgm:pt modelId="{35DA5F42-B94E-431D-A307-D81EFDE28184}">
      <dgm:prSet phldrT="[Text]"/>
      <dgm:spPr>
        <a:ln>
          <a:solidFill>
            <a:schemeClr val="accent3"/>
          </a:solidFill>
        </a:ln>
      </dgm:spPr>
      <dgm:t>
        <a:bodyPr/>
        <a:lstStyle/>
        <a:p>
          <a:r>
            <a:rPr lang="en-US" dirty="0" smtClean="0"/>
            <a:t>OA journals</a:t>
          </a:r>
          <a:endParaRPr lang="en-US" dirty="0"/>
        </a:p>
      </dgm:t>
    </dgm:pt>
    <dgm:pt modelId="{D4C6ADD5-B18E-490E-ADAF-EE84FE4F1E48}" type="parTrans" cxnId="{9963E5FB-21C6-4BF5-847D-F5FB8A8FBA6A}">
      <dgm:prSet/>
      <dgm:spPr>
        <a:ln>
          <a:solidFill>
            <a:schemeClr val="accent3"/>
          </a:solidFill>
        </a:ln>
      </dgm:spPr>
      <dgm:t>
        <a:bodyPr/>
        <a:lstStyle/>
        <a:p>
          <a:endParaRPr lang="en-US"/>
        </a:p>
      </dgm:t>
    </dgm:pt>
    <dgm:pt modelId="{DB6BBEB8-89F8-4BB9-B724-471FAA562455}" type="sibTrans" cxnId="{9963E5FB-21C6-4BF5-847D-F5FB8A8FBA6A}">
      <dgm:prSet/>
      <dgm:spPr/>
      <dgm:t>
        <a:bodyPr/>
        <a:lstStyle/>
        <a:p>
          <a:endParaRPr lang="en-US"/>
        </a:p>
      </dgm:t>
    </dgm:pt>
    <dgm:pt modelId="{CE605DA1-1937-4583-B308-407F8EA501EC}">
      <dgm:prSet phldrT="[Text]"/>
      <dgm:spPr>
        <a:ln>
          <a:solidFill>
            <a:schemeClr val="accent3"/>
          </a:solidFill>
        </a:ln>
      </dgm:spPr>
      <dgm:t>
        <a:bodyPr/>
        <a:lstStyle/>
        <a:p>
          <a:r>
            <a:rPr lang="en-US" dirty="0" smtClean="0"/>
            <a:t>Hybrid journals</a:t>
          </a:r>
          <a:endParaRPr lang="en-US" dirty="0"/>
        </a:p>
      </dgm:t>
    </dgm:pt>
    <dgm:pt modelId="{FE6963D2-610D-49BD-85BE-69FE46E1EFEA}" type="parTrans" cxnId="{2D7E5EC5-6B77-4F53-9ABF-6EE6FAD458B2}">
      <dgm:prSet/>
      <dgm:spPr>
        <a:ln>
          <a:solidFill>
            <a:schemeClr val="accent3"/>
          </a:solidFill>
        </a:ln>
      </dgm:spPr>
      <dgm:t>
        <a:bodyPr/>
        <a:lstStyle/>
        <a:p>
          <a:endParaRPr lang="en-US"/>
        </a:p>
      </dgm:t>
    </dgm:pt>
    <dgm:pt modelId="{C96BCBF5-AAC5-4DD1-B3FD-59417F01486F}" type="sibTrans" cxnId="{2D7E5EC5-6B77-4F53-9ABF-6EE6FAD458B2}">
      <dgm:prSet/>
      <dgm:spPr/>
      <dgm:t>
        <a:bodyPr/>
        <a:lstStyle/>
        <a:p>
          <a:endParaRPr lang="en-US"/>
        </a:p>
      </dgm:t>
    </dgm:pt>
    <dgm:pt modelId="{0DBF6A77-E261-430D-ADA1-6F3C7E1AF4EF}" type="pres">
      <dgm:prSet presAssocID="{4C33857E-9F6F-4CFA-85F5-AC1325D4A2EE}" presName="hierChild1" presStyleCnt="0">
        <dgm:presLayoutVars>
          <dgm:chPref val="1"/>
          <dgm:dir/>
          <dgm:animOne val="branch"/>
          <dgm:animLvl val="lvl"/>
          <dgm:resizeHandles/>
        </dgm:presLayoutVars>
      </dgm:prSet>
      <dgm:spPr/>
      <dgm:t>
        <a:bodyPr/>
        <a:lstStyle/>
        <a:p>
          <a:endParaRPr lang="en-US"/>
        </a:p>
      </dgm:t>
    </dgm:pt>
    <dgm:pt modelId="{8A1F3019-0E5D-4DEC-BF22-F508302F49C5}" type="pres">
      <dgm:prSet presAssocID="{AC9EA2D1-0AA8-4BA9-99E2-FDA934BC1810}" presName="hierRoot1" presStyleCnt="0"/>
      <dgm:spPr/>
    </dgm:pt>
    <dgm:pt modelId="{8B60BCB7-7FFA-4E62-B03E-81CF17787F54}" type="pres">
      <dgm:prSet presAssocID="{AC9EA2D1-0AA8-4BA9-99E2-FDA934BC1810}" presName="composite" presStyleCnt="0"/>
      <dgm:spPr/>
    </dgm:pt>
    <dgm:pt modelId="{3791155E-E938-447E-A7DB-A8D51A21C861}" type="pres">
      <dgm:prSet presAssocID="{AC9EA2D1-0AA8-4BA9-99E2-FDA934BC1810}" presName="background" presStyleLbl="node0" presStyleIdx="0" presStyleCnt="1"/>
      <dgm:spPr>
        <a:solidFill>
          <a:schemeClr val="bg1"/>
        </a:solidFill>
      </dgm:spPr>
    </dgm:pt>
    <dgm:pt modelId="{6BC41853-12C5-4872-95DD-2A93763AA05E}" type="pres">
      <dgm:prSet presAssocID="{AC9EA2D1-0AA8-4BA9-99E2-FDA934BC1810}" presName="text" presStyleLbl="fgAcc0" presStyleIdx="0" presStyleCnt="1">
        <dgm:presLayoutVars>
          <dgm:chPref val="3"/>
        </dgm:presLayoutVars>
      </dgm:prSet>
      <dgm:spPr/>
      <dgm:t>
        <a:bodyPr/>
        <a:lstStyle/>
        <a:p>
          <a:endParaRPr lang="en-US"/>
        </a:p>
      </dgm:t>
    </dgm:pt>
    <dgm:pt modelId="{DF406C30-52E4-4F5F-BC7F-508CF165B30A}" type="pres">
      <dgm:prSet presAssocID="{AC9EA2D1-0AA8-4BA9-99E2-FDA934BC1810}" presName="hierChild2" presStyleCnt="0"/>
      <dgm:spPr/>
    </dgm:pt>
    <dgm:pt modelId="{AC57CAA7-A3EF-435F-9FBB-04F94BB3EEBA}" type="pres">
      <dgm:prSet presAssocID="{A9A78199-9845-4C7A-8306-7B3AF582FBB3}" presName="Name10" presStyleLbl="parChTrans1D2" presStyleIdx="0" presStyleCnt="2"/>
      <dgm:spPr/>
      <dgm:t>
        <a:bodyPr/>
        <a:lstStyle/>
        <a:p>
          <a:endParaRPr lang="en-US"/>
        </a:p>
      </dgm:t>
    </dgm:pt>
    <dgm:pt modelId="{1F2147A1-DD3D-4A1B-8F55-77FDA28A1600}" type="pres">
      <dgm:prSet presAssocID="{4286919A-3613-42C5-9D4A-B04414BD60B3}" presName="hierRoot2" presStyleCnt="0"/>
      <dgm:spPr/>
    </dgm:pt>
    <dgm:pt modelId="{B1CFBAEF-6B68-4A26-AED8-E61D08F40844}" type="pres">
      <dgm:prSet presAssocID="{4286919A-3613-42C5-9D4A-B04414BD60B3}" presName="composite2" presStyleCnt="0"/>
      <dgm:spPr/>
    </dgm:pt>
    <dgm:pt modelId="{B637E712-FF17-47A0-878A-61C67D5ABC0C}" type="pres">
      <dgm:prSet presAssocID="{4286919A-3613-42C5-9D4A-B04414BD60B3}" presName="background2" presStyleLbl="node2" presStyleIdx="0" presStyleCnt="2"/>
      <dgm:spPr>
        <a:solidFill>
          <a:srgbClr val="92D050"/>
        </a:solidFill>
        <a:ln>
          <a:solidFill>
            <a:srgbClr val="92D050"/>
          </a:solidFill>
        </a:ln>
      </dgm:spPr>
    </dgm:pt>
    <dgm:pt modelId="{4A311DC6-3248-4526-9899-11C5011F2BB4}" type="pres">
      <dgm:prSet presAssocID="{4286919A-3613-42C5-9D4A-B04414BD60B3}" presName="text2" presStyleLbl="fgAcc2" presStyleIdx="0" presStyleCnt="2">
        <dgm:presLayoutVars>
          <dgm:chPref val="3"/>
        </dgm:presLayoutVars>
      </dgm:prSet>
      <dgm:spPr/>
      <dgm:t>
        <a:bodyPr/>
        <a:lstStyle/>
        <a:p>
          <a:endParaRPr lang="en-US"/>
        </a:p>
      </dgm:t>
    </dgm:pt>
    <dgm:pt modelId="{B8A4D0E2-68C7-4206-8D8A-7E59A396D1E9}" type="pres">
      <dgm:prSet presAssocID="{4286919A-3613-42C5-9D4A-B04414BD60B3}" presName="hierChild3" presStyleCnt="0"/>
      <dgm:spPr/>
    </dgm:pt>
    <dgm:pt modelId="{5ED73BAE-71C5-4404-98D0-CD4E632536CA}" type="pres">
      <dgm:prSet presAssocID="{28F0BFAF-0DFF-4EF8-B9FF-A36D97CC7091}" presName="Name17" presStyleLbl="parChTrans1D3" presStyleIdx="0" presStyleCnt="4"/>
      <dgm:spPr/>
      <dgm:t>
        <a:bodyPr/>
        <a:lstStyle/>
        <a:p>
          <a:endParaRPr lang="en-US"/>
        </a:p>
      </dgm:t>
    </dgm:pt>
    <dgm:pt modelId="{F3576168-9CC3-433A-80FE-5F8AE01378FD}" type="pres">
      <dgm:prSet presAssocID="{EE27EF50-15CE-41A6-AD30-F1C61153E2B0}" presName="hierRoot3" presStyleCnt="0"/>
      <dgm:spPr/>
    </dgm:pt>
    <dgm:pt modelId="{01342BB2-801B-425E-9638-A33ACA856B93}" type="pres">
      <dgm:prSet presAssocID="{EE27EF50-15CE-41A6-AD30-F1C61153E2B0}" presName="composite3" presStyleCnt="0"/>
      <dgm:spPr/>
    </dgm:pt>
    <dgm:pt modelId="{8C1AF32F-9D9B-4976-BC16-9728CED09E19}" type="pres">
      <dgm:prSet presAssocID="{EE27EF50-15CE-41A6-AD30-F1C61153E2B0}" presName="background3" presStyleLbl="node3" presStyleIdx="0" presStyleCnt="4"/>
      <dgm:spPr>
        <a:solidFill>
          <a:srgbClr val="92D050"/>
        </a:solidFill>
        <a:ln>
          <a:solidFill>
            <a:srgbClr val="92D050"/>
          </a:solidFill>
        </a:ln>
      </dgm:spPr>
    </dgm:pt>
    <dgm:pt modelId="{6B4537AB-64D5-4F32-A647-FB156D9B46DD}" type="pres">
      <dgm:prSet presAssocID="{EE27EF50-15CE-41A6-AD30-F1C61153E2B0}" presName="text3" presStyleLbl="fgAcc3" presStyleIdx="0" presStyleCnt="4">
        <dgm:presLayoutVars>
          <dgm:chPref val="3"/>
        </dgm:presLayoutVars>
      </dgm:prSet>
      <dgm:spPr/>
      <dgm:t>
        <a:bodyPr/>
        <a:lstStyle/>
        <a:p>
          <a:endParaRPr lang="en-US"/>
        </a:p>
      </dgm:t>
    </dgm:pt>
    <dgm:pt modelId="{F59CE3E6-94B6-4157-AE04-701F0F73351E}" type="pres">
      <dgm:prSet presAssocID="{EE27EF50-15CE-41A6-AD30-F1C61153E2B0}" presName="hierChild4" presStyleCnt="0"/>
      <dgm:spPr/>
    </dgm:pt>
    <dgm:pt modelId="{D7B55AD9-5F2D-403D-9C41-85F0F8136B06}" type="pres">
      <dgm:prSet presAssocID="{8DD4B884-42EC-4A6F-A1FF-1647D0249231}" presName="Name17" presStyleLbl="parChTrans1D3" presStyleIdx="1" presStyleCnt="4"/>
      <dgm:spPr/>
      <dgm:t>
        <a:bodyPr/>
        <a:lstStyle/>
        <a:p>
          <a:endParaRPr lang="en-US"/>
        </a:p>
      </dgm:t>
    </dgm:pt>
    <dgm:pt modelId="{37A9A2E8-2B51-4DB5-ACB8-ED0F8B9F42B9}" type="pres">
      <dgm:prSet presAssocID="{7105F431-B3B7-4BAB-8898-B1F46605B48E}" presName="hierRoot3" presStyleCnt="0"/>
      <dgm:spPr/>
    </dgm:pt>
    <dgm:pt modelId="{31A8F095-74A3-419D-98A9-BE568AB03C70}" type="pres">
      <dgm:prSet presAssocID="{7105F431-B3B7-4BAB-8898-B1F46605B48E}" presName="composite3" presStyleCnt="0"/>
      <dgm:spPr/>
    </dgm:pt>
    <dgm:pt modelId="{5206AA76-E2E9-4A4B-A852-BF3B82AA83A8}" type="pres">
      <dgm:prSet presAssocID="{7105F431-B3B7-4BAB-8898-B1F46605B48E}" presName="background3" presStyleLbl="node3" presStyleIdx="1" presStyleCnt="4"/>
      <dgm:spPr>
        <a:solidFill>
          <a:srgbClr val="92D050"/>
        </a:solidFill>
        <a:ln>
          <a:solidFill>
            <a:srgbClr val="92D050"/>
          </a:solidFill>
        </a:ln>
      </dgm:spPr>
    </dgm:pt>
    <dgm:pt modelId="{DED781C3-8AE0-45FA-B8DF-FAAC2E923092}" type="pres">
      <dgm:prSet presAssocID="{7105F431-B3B7-4BAB-8898-B1F46605B48E}" presName="text3" presStyleLbl="fgAcc3" presStyleIdx="1" presStyleCnt="4">
        <dgm:presLayoutVars>
          <dgm:chPref val="3"/>
        </dgm:presLayoutVars>
      </dgm:prSet>
      <dgm:spPr/>
      <dgm:t>
        <a:bodyPr/>
        <a:lstStyle/>
        <a:p>
          <a:endParaRPr lang="en-US"/>
        </a:p>
      </dgm:t>
    </dgm:pt>
    <dgm:pt modelId="{E33310C0-5F02-4D11-96E7-45741948EF7E}" type="pres">
      <dgm:prSet presAssocID="{7105F431-B3B7-4BAB-8898-B1F46605B48E}" presName="hierChild4" presStyleCnt="0"/>
      <dgm:spPr/>
    </dgm:pt>
    <dgm:pt modelId="{89446E40-BA18-4B88-8B74-DFC6BBE2996E}" type="pres">
      <dgm:prSet presAssocID="{6BD4F014-43FF-4B0F-950F-3BE4575E4B41}" presName="Name10" presStyleLbl="parChTrans1D2" presStyleIdx="1" presStyleCnt="2"/>
      <dgm:spPr/>
      <dgm:t>
        <a:bodyPr/>
        <a:lstStyle/>
        <a:p>
          <a:endParaRPr lang="en-US"/>
        </a:p>
      </dgm:t>
    </dgm:pt>
    <dgm:pt modelId="{23679CAE-0D0F-48D7-AB24-152F352E3985}" type="pres">
      <dgm:prSet presAssocID="{D9519A47-6B73-4D39-B39A-A66AC23CFF1E}" presName="hierRoot2" presStyleCnt="0"/>
      <dgm:spPr/>
    </dgm:pt>
    <dgm:pt modelId="{E936E41C-5A5E-4C2E-8FF3-A515629C6172}" type="pres">
      <dgm:prSet presAssocID="{D9519A47-6B73-4D39-B39A-A66AC23CFF1E}" presName="composite2" presStyleCnt="0"/>
      <dgm:spPr/>
    </dgm:pt>
    <dgm:pt modelId="{0ACD617C-B2FF-498A-9EDF-BB8EEABD9E6D}" type="pres">
      <dgm:prSet presAssocID="{D9519A47-6B73-4D39-B39A-A66AC23CFF1E}" presName="background2" presStyleLbl="node2" presStyleIdx="1" presStyleCnt="2"/>
      <dgm:spPr>
        <a:solidFill>
          <a:schemeClr val="accent3"/>
        </a:solidFill>
        <a:ln>
          <a:solidFill>
            <a:schemeClr val="accent3"/>
          </a:solidFill>
        </a:ln>
      </dgm:spPr>
    </dgm:pt>
    <dgm:pt modelId="{144D7D9E-8D35-48F9-A38C-FBF3E8D5FD26}" type="pres">
      <dgm:prSet presAssocID="{D9519A47-6B73-4D39-B39A-A66AC23CFF1E}" presName="text2" presStyleLbl="fgAcc2" presStyleIdx="1" presStyleCnt="2">
        <dgm:presLayoutVars>
          <dgm:chPref val="3"/>
        </dgm:presLayoutVars>
      </dgm:prSet>
      <dgm:spPr/>
      <dgm:t>
        <a:bodyPr/>
        <a:lstStyle/>
        <a:p>
          <a:endParaRPr lang="en-US"/>
        </a:p>
      </dgm:t>
    </dgm:pt>
    <dgm:pt modelId="{DD6FF3EB-199B-4A69-8170-77C11BE14385}" type="pres">
      <dgm:prSet presAssocID="{D9519A47-6B73-4D39-B39A-A66AC23CFF1E}" presName="hierChild3" presStyleCnt="0"/>
      <dgm:spPr/>
    </dgm:pt>
    <dgm:pt modelId="{CEEF4D29-89B8-493C-B214-F393DA10D2B6}" type="pres">
      <dgm:prSet presAssocID="{D4C6ADD5-B18E-490E-ADAF-EE84FE4F1E48}" presName="Name17" presStyleLbl="parChTrans1D3" presStyleIdx="2" presStyleCnt="4"/>
      <dgm:spPr/>
      <dgm:t>
        <a:bodyPr/>
        <a:lstStyle/>
        <a:p>
          <a:endParaRPr lang="en-US"/>
        </a:p>
      </dgm:t>
    </dgm:pt>
    <dgm:pt modelId="{C1EA98C4-0565-4F31-994D-16CDC4FE3627}" type="pres">
      <dgm:prSet presAssocID="{35DA5F42-B94E-431D-A307-D81EFDE28184}" presName="hierRoot3" presStyleCnt="0"/>
      <dgm:spPr/>
    </dgm:pt>
    <dgm:pt modelId="{2636C93E-245A-4645-ABD4-96A85BEBA05D}" type="pres">
      <dgm:prSet presAssocID="{35DA5F42-B94E-431D-A307-D81EFDE28184}" presName="composite3" presStyleCnt="0"/>
      <dgm:spPr/>
    </dgm:pt>
    <dgm:pt modelId="{2FFF120C-584B-4B0E-873C-1458EF99DA9E}" type="pres">
      <dgm:prSet presAssocID="{35DA5F42-B94E-431D-A307-D81EFDE28184}" presName="background3" presStyleLbl="node3" presStyleIdx="2" presStyleCnt="4"/>
      <dgm:spPr>
        <a:solidFill>
          <a:schemeClr val="accent3"/>
        </a:solidFill>
      </dgm:spPr>
    </dgm:pt>
    <dgm:pt modelId="{C81305C8-AEE0-41EC-B9D0-E8C8564D52CF}" type="pres">
      <dgm:prSet presAssocID="{35DA5F42-B94E-431D-A307-D81EFDE28184}" presName="text3" presStyleLbl="fgAcc3" presStyleIdx="2" presStyleCnt="4">
        <dgm:presLayoutVars>
          <dgm:chPref val="3"/>
        </dgm:presLayoutVars>
      </dgm:prSet>
      <dgm:spPr/>
      <dgm:t>
        <a:bodyPr/>
        <a:lstStyle/>
        <a:p>
          <a:endParaRPr lang="en-US"/>
        </a:p>
      </dgm:t>
    </dgm:pt>
    <dgm:pt modelId="{364F3398-F9B3-4813-B035-0CD33B7A349E}" type="pres">
      <dgm:prSet presAssocID="{35DA5F42-B94E-431D-A307-D81EFDE28184}" presName="hierChild4" presStyleCnt="0"/>
      <dgm:spPr/>
    </dgm:pt>
    <dgm:pt modelId="{4E3A3CD9-BE0A-4D13-BCD0-4B447D3176F8}" type="pres">
      <dgm:prSet presAssocID="{FE6963D2-610D-49BD-85BE-69FE46E1EFEA}" presName="Name17" presStyleLbl="parChTrans1D3" presStyleIdx="3" presStyleCnt="4"/>
      <dgm:spPr/>
      <dgm:t>
        <a:bodyPr/>
        <a:lstStyle/>
        <a:p>
          <a:endParaRPr lang="en-US"/>
        </a:p>
      </dgm:t>
    </dgm:pt>
    <dgm:pt modelId="{81C4046D-045F-415F-AB76-05C4A5FF763C}" type="pres">
      <dgm:prSet presAssocID="{CE605DA1-1937-4583-B308-407F8EA501EC}" presName="hierRoot3" presStyleCnt="0"/>
      <dgm:spPr/>
    </dgm:pt>
    <dgm:pt modelId="{E6139767-4B68-468B-9539-227EDFCD2928}" type="pres">
      <dgm:prSet presAssocID="{CE605DA1-1937-4583-B308-407F8EA501EC}" presName="composite3" presStyleCnt="0"/>
      <dgm:spPr/>
    </dgm:pt>
    <dgm:pt modelId="{C5F62E89-743F-4411-A134-635AB8693AED}" type="pres">
      <dgm:prSet presAssocID="{CE605DA1-1937-4583-B308-407F8EA501EC}" presName="background3" presStyleLbl="node3" presStyleIdx="3" presStyleCnt="4"/>
      <dgm:spPr>
        <a:solidFill>
          <a:schemeClr val="accent3"/>
        </a:solidFill>
        <a:ln>
          <a:solidFill>
            <a:schemeClr val="accent3"/>
          </a:solidFill>
        </a:ln>
      </dgm:spPr>
    </dgm:pt>
    <dgm:pt modelId="{4F0DD8D4-0B40-43F2-9862-AE52BD8F181C}" type="pres">
      <dgm:prSet presAssocID="{CE605DA1-1937-4583-B308-407F8EA501EC}" presName="text3" presStyleLbl="fgAcc3" presStyleIdx="3" presStyleCnt="4">
        <dgm:presLayoutVars>
          <dgm:chPref val="3"/>
        </dgm:presLayoutVars>
      </dgm:prSet>
      <dgm:spPr/>
      <dgm:t>
        <a:bodyPr/>
        <a:lstStyle/>
        <a:p>
          <a:endParaRPr lang="en-US"/>
        </a:p>
      </dgm:t>
    </dgm:pt>
    <dgm:pt modelId="{5DADBEB1-68BA-4225-83BD-8C24B1EE3CA9}" type="pres">
      <dgm:prSet presAssocID="{CE605DA1-1937-4583-B308-407F8EA501EC}" presName="hierChild4" presStyleCnt="0"/>
      <dgm:spPr/>
    </dgm:pt>
  </dgm:ptLst>
  <dgm:cxnLst>
    <dgm:cxn modelId="{DD4D42C0-7D75-4EA6-B7CE-D62F8901E232}" srcId="{4286919A-3613-42C5-9D4A-B04414BD60B3}" destId="{7105F431-B3B7-4BAB-8898-B1F46605B48E}" srcOrd="1" destOrd="0" parTransId="{8DD4B884-42EC-4A6F-A1FF-1647D0249231}" sibTransId="{FA40AA97-5028-44CC-AC89-B61EF3EFE906}"/>
    <dgm:cxn modelId="{AE3ED54D-3086-487E-92D4-B5F20F2DAFEE}" type="presOf" srcId="{FE6963D2-610D-49BD-85BE-69FE46E1EFEA}" destId="{4E3A3CD9-BE0A-4D13-BCD0-4B447D3176F8}" srcOrd="0" destOrd="0" presId="urn:microsoft.com/office/officeart/2005/8/layout/hierarchy1"/>
    <dgm:cxn modelId="{61993427-B9DB-4FCC-A54B-A4B57F4423D3}" type="presOf" srcId="{D4C6ADD5-B18E-490E-ADAF-EE84FE4F1E48}" destId="{CEEF4D29-89B8-493C-B214-F393DA10D2B6}" srcOrd="0" destOrd="0" presId="urn:microsoft.com/office/officeart/2005/8/layout/hierarchy1"/>
    <dgm:cxn modelId="{3EAD5008-C56F-4F1D-B1E8-4DCE35426AE0}" type="presOf" srcId="{CE605DA1-1937-4583-B308-407F8EA501EC}" destId="{4F0DD8D4-0B40-43F2-9862-AE52BD8F181C}" srcOrd="0" destOrd="0" presId="urn:microsoft.com/office/officeart/2005/8/layout/hierarchy1"/>
    <dgm:cxn modelId="{4E8C63DE-1A33-44E6-9F3F-09F6AB42A033}" type="presOf" srcId="{28F0BFAF-0DFF-4EF8-B9FF-A36D97CC7091}" destId="{5ED73BAE-71C5-4404-98D0-CD4E632536CA}" srcOrd="0" destOrd="0" presId="urn:microsoft.com/office/officeart/2005/8/layout/hierarchy1"/>
    <dgm:cxn modelId="{C2FC9310-A2DC-412D-9CF4-D1253FE17A74}" type="presOf" srcId="{D9519A47-6B73-4D39-B39A-A66AC23CFF1E}" destId="{144D7D9E-8D35-48F9-A38C-FBF3E8D5FD26}" srcOrd="0" destOrd="0" presId="urn:microsoft.com/office/officeart/2005/8/layout/hierarchy1"/>
    <dgm:cxn modelId="{F15866F6-9869-4079-AA5E-9B90CB6626E3}" type="presOf" srcId="{35DA5F42-B94E-431D-A307-D81EFDE28184}" destId="{C81305C8-AEE0-41EC-B9D0-E8C8564D52CF}" srcOrd="0" destOrd="0" presId="urn:microsoft.com/office/officeart/2005/8/layout/hierarchy1"/>
    <dgm:cxn modelId="{9963E5FB-21C6-4BF5-847D-F5FB8A8FBA6A}" srcId="{D9519A47-6B73-4D39-B39A-A66AC23CFF1E}" destId="{35DA5F42-B94E-431D-A307-D81EFDE28184}" srcOrd="0" destOrd="0" parTransId="{D4C6ADD5-B18E-490E-ADAF-EE84FE4F1E48}" sibTransId="{DB6BBEB8-89F8-4BB9-B724-471FAA562455}"/>
    <dgm:cxn modelId="{0D87D4E1-82C3-4E22-B9D5-834509AC449B}" type="presOf" srcId="{AC9EA2D1-0AA8-4BA9-99E2-FDA934BC1810}" destId="{6BC41853-12C5-4872-95DD-2A93763AA05E}" srcOrd="0" destOrd="0" presId="urn:microsoft.com/office/officeart/2005/8/layout/hierarchy1"/>
    <dgm:cxn modelId="{42E26622-8DC5-4E27-922D-79E834F927B2}" type="presOf" srcId="{6BD4F014-43FF-4B0F-950F-3BE4575E4B41}" destId="{89446E40-BA18-4B88-8B74-DFC6BBE2996E}" srcOrd="0" destOrd="0" presId="urn:microsoft.com/office/officeart/2005/8/layout/hierarchy1"/>
    <dgm:cxn modelId="{F9340EEF-C9E4-4B4A-A83E-F28B610E214F}" type="presOf" srcId="{4C33857E-9F6F-4CFA-85F5-AC1325D4A2EE}" destId="{0DBF6A77-E261-430D-ADA1-6F3C7E1AF4EF}" srcOrd="0" destOrd="0" presId="urn:microsoft.com/office/officeart/2005/8/layout/hierarchy1"/>
    <dgm:cxn modelId="{9E14B476-5D99-48F3-8E22-D8A36158DCF4}" srcId="{AC9EA2D1-0AA8-4BA9-99E2-FDA934BC1810}" destId="{D9519A47-6B73-4D39-B39A-A66AC23CFF1E}" srcOrd="1" destOrd="0" parTransId="{6BD4F014-43FF-4B0F-950F-3BE4575E4B41}" sibTransId="{6BD4BB4A-EEBD-4FF1-AD13-6428AE24C0A3}"/>
    <dgm:cxn modelId="{B00947C5-ED18-4910-96BF-6AA387E69F3D}" type="presOf" srcId="{A9A78199-9845-4C7A-8306-7B3AF582FBB3}" destId="{AC57CAA7-A3EF-435F-9FBB-04F94BB3EEBA}" srcOrd="0" destOrd="0" presId="urn:microsoft.com/office/officeart/2005/8/layout/hierarchy1"/>
    <dgm:cxn modelId="{2D7E5EC5-6B77-4F53-9ABF-6EE6FAD458B2}" srcId="{D9519A47-6B73-4D39-B39A-A66AC23CFF1E}" destId="{CE605DA1-1937-4583-B308-407F8EA501EC}" srcOrd="1" destOrd="0" parTransId="{FE6963D2-610D-49BD-85BE-69FE46E1EFEA}" sibTransId="{C96BCBF5-AAC5-4DD1-B3FD-59417F01486F}"/>
    <dgm:cxn modelId="{AC3E2C9F-7634-472A-846D-0974846F2D94}" type="presOf" srcId="{7105F431-B3B7-4BAB-8898-B1F46605B48E}" destId="{DED781C3-8AE0-45FA-B8DF-FAAC2E923092}" srcOrd="0" destOrd="0" presId="urn:microsoft.com/office/officeart/2005/8/layout/hierarchy1"/>
    <dgm:cxn modelId="{E640154A-EF0F-40C3-BE17-62DFBF1E3242}" type="presOf" srcId="{4286919A-3613-42C5-9D4A-B04414BD60B3}" destId="{4A311DC6-3248-4526-9899-11C5011F2BB4}" srcOrd="0" destOrd="0" presId="urn:microsoft.com/office/officeart/2005/8/layout/hierarchy1"/>
    <dgm:cxn modelId="{7B8FB74F-5528-4359-8EA7-B51C5478C1A8}" srcId="{4C33857E-9F6F-4CFA-85F5-AC1325D4A2EE}" destId="{AC9EA2D1-0AA8-4BA9-99E2-FDA934BC1810}" srcOrd="0" destOrd="0" parTransId="{4B6786AD-8A48-421A-A75B-F2A643A53917}" sibTransId="{388519D9-62CA-479E-9BE1-5B677AF0F7D0}"/>
    <dgm:cxn modelId="{624168E6-F26D-41CA-BF00-2DD178742285}" type="presOf" srcId="{8DD4B884-42EC-4A6F-A1FF-1647D0249231}" destId="{D7B55AD9-5F2D-403D-9C41-85F0F8136B06}" srcOrd="0" destOrd="0" presId="urn:microsoft.com/office/officeart/2005/8/layout/hierarchy1"/>
    <dgm:cxn modelId="{AB06EEF4-9597-4151-964B-6A7D1F106228}" srcId="{4286919A-3613-42C5-9D4A-B04414BD60B3}" destId="{EE27EF50-15CE-41A6-AD30-F1C61153E2B0}" srcOrd="0" destOrd="0" parTransId="{28F0BFAF-0DFF-4EF8-B9FF-A36D97CC7091}" sibTransId="{DB29B2AC-B5F5-4362-BC5F-9E60C39DA8AF}"/>
    <dgm:cxn modelId="{9E88A93B-4A84-4DC8-9A2C-8D39A4E734FA}" type="presOf" srcId="{EE27EF50-15CE-41A6-AD30-F1C61153E2B0}" destId="{6B4537AB-64D5-4F32-A647-FB156D9B46DD}" srcOrd="0" destOrd="0" presId="urn:microsoft.com/office/officeart/2005/8/layout/hierarchy1"/>
    <dgm:cxn modelId="{FCE79A42-6845-4A17-AAA3-2660837C0634}" srcId="{AC9EA2D1-0AA8-4BA9-99E2-FDA934BC1810}" destId="{4286919A-3613-42C5-9D4A-B04414BD60B3}" srcOrd="0" destOrd="0" parTransId="{A9A78199-9845-4C7A-8306-7B3AF582FBB3}" sibTransId="{D1B162EF-72E0-4B0E-9A0D-558C5E4A9E58}"/>
    <dgm:cxn modelId="{3AFE6D80-DEB4-4F79-8130-025B54A78B99}" type="presParOf" srcId="{0DBF6A77-E261-430D-ADA1-6F3C7E1AF4EF}" destId="{8A1F3019-0E5D-4DEC-BF22-F508302F49C5}" srcOrd="0" destOrd="0" presId="urn:microsoft.com/office/officeart/2005/8/layout/hierarchy1"/>
    <dgm:cxn modelId="{32A06B02-F9F8-4B10-BBCD-AFFF780E5FCF}" type="presParOf" srcId="{8A1F3019-0E5D-4DEC-BF22-F508302F49C5}" destId="{8B60BCB7-7FFA-4E62-B03E-81CF17787F54}" srcOrd="0" destOrd="0" presId="urn:microsoft.com/office/officeart/2005/8/layout/hierarchy1"/>
    <dgm:cxn modelId="{A3251A66-86D3-446C-96A6-D3142CB6AE62}" type="presParOf" srcId="{8B60BCB7-7FFA-4E62-B03E-81CF17787F54}" destId="{3791155E-E938-447E-A7DB-A8D51A21C861}" srcOrd="0" destOrd="0" presId="urn:microsoft.com/office/officeart/2005/8/layout/hierarchy1"/>
    <dgm:cxn modelId="{9604CB75-3C9A-4A53-9F5B-13DF2221DC5A}" type="presParOf" srcId="{8B60BCB7-7FFA-4E62-B03E-81CF17787F54}" destId="{6BC41853-12C5-4872-95DD-2A93763AA05E}" srcOrd="1" destOrd="0" presId="urn:microsoft.com/office/officeart/2005/8/layout/hierarchy1"/>
    <dgm:cxn modelId="{6084887E-3EB0-4C5E-A118-5DF1B0E4D22F}" type="presParOf" srcId="{8A1F3019-0E5D-4DEC-BF22-F508302F49C5}" destId="{DF406C30-52E4-4F5F-BC7F-508CF165B30A}" srcOrd="1" destOrd="0" presId="urn:microsoft.com/office/officeart/2005/8/layout/hierarchy1"/>
    <dgm:cxn modelId="{7E974F4B-039D-4F71-8EB6-41CCD1810643}" type="presParOf" srcId="{DF406C30-52E4-4F5F-BC7F-508CF165B30A}" destId="{AC57CAA7-A3EF-435F-9FBB-04F94BB3EEBA}" srcOrd="0" destOrd="0" presId="urn:microsoft.com/office/officeart/2005/8/layout/hierarchy1"/>
    <dgm:cxn modelId="{5DB227B4-1210-4CD1-ADE7-0E359C4DFB7D}" type="presParOf" srcId="{DF406C30-52E4-4F5F-BC7F-508CF165B30A}" destId="{1F2147A1-DD3D-4A1B-8F55-77FDA28A1600}" srcOrd="1" destOrd="0" presId="urn:microsoft.com/office/officeart/2005/8/layout/hierarchy1"/>
    <dgm:cxn modelId="{95CB836B-2D27-4915-8D87-A4A696E01F09}" type="presParOf" srcId="{1F2147A1-DD3D-4A1B-8F55-77FDA28A1600}" destId="{B1CFBAEF-6B68-4A26-AED8-E61D08F40844}" srcOrd="0" destOrd="0" presId="urn:microsoft.com/office/officeart/2005/8/layout/hierarchy1"/>
    <dgm:cxn modelId="{6B9C536E-8354-4400-9067-6C66F4BF515E}" type="presParOf" srcId="{B1CFBAEF-6B68-4A26-AED8-E61D08F40844}" destId="{B637E712-FF17-47A0-878A-61C67D5ABC0C}" srcOrd="0" destOrd="0" presId="urn:microsoft.com/office/officeart/2005/8/layout/hierarchy1"/>
    <dgm:cxn modelId="{E37E1731-9CF0-4971-8E6D-331A08907C2F}" type="presParOf" srcId="{B1CFBAEF-6B68-4A26-AED8-E61D08F40844}" destId="{4A311DC6-3248-4526-9899-11C5011F2BB4}" srcOrd="1" destOrd="0" presId="urn:microsoft.com/office/officeart/2005/8/layout/hierarchy1"/>
    <dgm:cxn modelId="{8030D536-D8ED-4889-BAEE-02F02DC2E6E4}" type="presParOf" srcId="{1F2147A1-DD3D-4A1B-8F55-77FDA28A1600}" destId="{B8A4D0E2-68C7-4206-8D8A-7E59A396D1E9}" srcOrd="1" destOrd="0" presId="urn:microsoft.com/office/officeart/2005/8/layout/hierarchy1"/>
    <dgm:cxn modelId="{0E208F36-5D3C-443F-85CD-49717192B6D3}" type="presParOf" srcId="{B8A4D0E2-68C7-4206-8D8A-7E59A396D1E9}" destId="{5ED73BAE-71C5-4404-98D0-CD4E632536CA}" srcOrd="0" destOrd="0" presId="urn:microsoft.com/office/officeart/2005/8/layout/hierarchy1"/>
    <dgm:cxn modelId="{7B5B54E8-D0E5-4DB9-A90B-D3CE27864D2F}" type="presParOf" srcId="{B8A4D0E2-68C7-4206-8D8A-7E59A396D1E9}" destId="{F3576168-9CC3-433A-80FE-5F8AE01378FD}" srcOrd="1" destOrd="0" presId="urn:microsoft.com/office/officeart/2005/8/layout/hierarchy1"/>
    <dgm:cxn modelId="{BDEDCAC8-42BD-40D1-A996-483121B83E68}" type="presParOf" srcId="{F3576168-9CC3-433A-80FE-5F8AE01378FD}" destId="{01342BB2-801B-425E-9638-A33ACA856B93}" srcOrd="0" destOrd="0" presId="urn:microsoft.com/office/officeart/2005/8/layout/hierarchy1"/>
    <dgm:cxn modelId="{F3B7C1B8-48CA-40EA-B415-FBED4C065B32}" type="presParOf" srcId="{01342BB2-801B-425E-9638-A33ACA856B93}" destId="{8C1AF32F-9D9B-4976-BC16-9728CED09E19}" srcOrd="0" destOrd="0" presId="urn:microsoft.com/office/officeart/2005/8/layout/hierarchy1"/>
    <dgm:cxn modelId="{06962ACB-CA0D-47F2-933A-B225205EF102}" type="presParOf" srcId="{01342BB2-801B-425E-9638-A33ACA856B93}" destId="{6B4537AB-64D5-4F32-A647-FB156D9B46DD}" srcOrd="1" destOrd="0" presId="urn:microsoft.com/office/officeart/2005/8/layout/hierarchy1"/>
    <dgm:cxn modelId="{E0CD61AE-520D-4469-A039-0DCFCB1F644E}" type="presParOf" srcId="{F3576168-9CC3-433A-80FE-5F8AE01378FD}" destId="{F59CE3E6-94B6-4157-AE04-701F0F73351E}" srcOrd="1" destOrd="0" presId="urn:microsoft.com/office/officeart/2005/8/layout/hierarchy1"/>
    <dgm:cxn modelId="{B317670F-02C2-4C5D-9D35-90B43099592E}" type="presParOf" srcId="{B8A4D0E2-68C7-4206-8D8A-7E59A396D1E9}" destId="{D7B55AD9-5F2D-403D-9C41-85F0F8136B06}" srcOrd="2" destOrd="0" presId="urn:microsoft.com/office/officeart/2005/8/layout/hierarchy1"/>
    <dgm:cxn modelId="{098705E8-66E7-49D2-B5EE-1662AC727775}" type="presParOf" srcId="{B8A4D0E2-68C7-4206-8D8A-7E59A396D1E9}" destId="{37A9A2E8-2B51-4DB5-ACB8-ED0F8B9F42B9}" srcOrd="3" destOrd="0" presId="urn:microsoft.com/office/officeart/2005/8/layout/hierarchy1"/>
    <dgm:cxn modelId="{410B00D7-C7C3-496C-9499-25DB4C5C3796}" type="presParOf" srcId="{37A9A2E8-2B51-4DB5-ACB8-ED0F8B9F42B9}" destId="{31A8F095-74A3-419D-98A9-BE568AB03C70}" srcOrd="0" destOrd="0" presId="urn:microsoft.com/office/officeart/2005/8/layout/hierarchy1"/>
    <dgm:cxn modelId="{006AEAD7-55B6-4E93-A7CE-02313F4F053B}" type="presParOf" srcId="{31A8F095-74A3-419D-98A9-BE568AB03C70}" destId="{5206AA76-E2E9-4A4B-A852-BF3B82AA83A8}" srcOrd="0" destOrd="0" presId="urn:microsoft.com/office/officeart/2005/8/layout/hierarchy1"/>
    <dgm:cxn modelId="{3F14F955-7A35-4898-8AA6-997F7A4934DF}" type="presParOf" srcId="{31A8F095-74A3-419D-98A9-BE568AB03C70}" destId="{DED781C3-8AE0-45FA-B8DF-FAAC2E923092}" srcOrd="1" destOrd="0" presId="urn:microsoft.com/office/officeart/2005/8/layout/hierarchy1"/>
    <dgm:cxn modelId="{29315F7F-FBBC-43AD-8C75-58262E732E15}" type="presParOf" srcId="{37A9A2E8-2B51-4DB5-ACB8-ED0F8B9F42B9}" destId="{E33310C0-5F02-4D11-96E7-45741948EF7E}" srcOrd="1" destOrd="0" presId="urn:microsoft.com/office/officeart/2005/8/layout/hierarchy1"/>
    <dgm:cxn modelId="{2671F35A-8E61-44B5-B750-B8EF8ADB5EEE}" type="presParOf" srcId="{DF406C30-52E4-4F5F-BC7F-508CF165B30A}" destId="{89446E40-BA18-4B88-8B74-DFC6BBE2996E}" srcOrd="2" destOrd="0" presId="urn:microsoft.com/office/officeart/2005/8/layout/hierarchy1"/>
    <dgm:cxn modelId="{3C150C77-81EC-4F81-B61E-C32D9AE14C01}" type="presParOf" srcId="{DF406C30-52E4-4F5F-BC7F-508CF165B30A}" destId="{23679CAE-0D0F-48D7-AB24-152F352E3985}" srcOrd="3" destOrd="0" presId="urn:microsoft.com/office/officeart/2005/8/layout/hierarchy1"/>
    <dgm:cxn modelId="{94FC980D-CC3F-4CAE-A950-2613DCB2A461}" type="presParOf" srcId="{23679CAE-0D0F-48D7-AB24-152F352E3985}" destId="{E936E41C-5A5E-4C2E-8FF3-A515629C6172}" srcOrd="0" destOrd="0" presId="urn:microsoft.com/office/officeart/2005/8/layout/hierarchy1"/>
    <dgm:cxn modelId="{B054543C-1886-421B-87B4-329C9BB03C1D}" type="presParOf" srcId="{E936E41C-5A5E-4C2E-8FF3-A515629C6172}" destId="{0ACD617C-B2FF-498A-9EDF-BB8EEABD9E6D}" srcOrd="0" destOrd="0" presId="urn:microsoft.com/office/officeart/2005/8/layout/hierarchy1"/>
    <dgm:cxn modelId="{B4740DF9-48B2-44A8-944B-4E9F714D6396}" type="presParOf" srcId="{E936E41C-5A5E-4C2E-8FF3-A515629C6172}" destId="{144D7D9E-8D35-48F9-A38C-FBF3E8D5FD26}" srcOrd="1" destOrd="0" presId="urn:microsoft.com/office/officeart/2005/8/layout/hierarchy1"/>
    <dgm:cxn modelId="{61BBF029-1141-4F5C-9450-56523C983287}" type="presParOf" srcId="{23679CAE-0D0F-48D7-AB24-152F352E3985}" destId="{DD6FF3EB-199B-4A69-8170-77C11BE14385}" srcOrd="1" destOrd="0" presId="urn:microsoft.com/office/officeart/2005/8/layout/hierarchy1"/>
    <dgm:cxn modelId="{6C85B736-D423-4003-9B09-FFCD1EBA251E}" type="presParOf" srcId="{DD6FF3EB-199B-4A69-8170-77C11BE14385}" destId="{CEEF4D29-89B8-493C-B214-F393DA10D2B6}" srcOrd="0" destOrd="0" presId="urn:microsoft.com/office/officeart/2005/8/layout/hierarchy1"/>
    <dgm:cxn modelId="{458D9E01-34A5-4A57-A29C-0B06B000CFAF}" type="presParOf" srcId="{DD6FF3EB-199B-4A69-8170-77C11BE14385}" destId="{C1EA98C4-0565-4F31-994D-16CDC4FE3627}" srcOrd="1" destOrd="0" presId="urn:microsoft.com/office/officeart/2005/8/layout/hierarchy1"/>
    <dgm:cxn modelId="{BBBC7BE2-F2B6-4AD5-A736-F9C0CAE056D6}" type="presParOf" srcId="{C1EA98C4-0565-4F31-994D-16CDC4FE3627}" destId="{2636C93E-245A-4645-ABD4-96A85BEBA05D}" srcOrd="0" destOrd="0" presId="urn:microsoft.com/office/officeart/2005/8/layout/hierarchy1"/>
    <dgm:cxn modelId="{C6742076-8A02-4623-9871-EC6AA9B0B9FC}" type="presParOf" srcId="{2636C93E-245A-4645-ABD4-96A85BEBA05D}" destId="{2FFF120C-584B-4B0E-873C-1458EF99DA9E}" srcOrd="0" destOrd="0" presId="urn:microsoft.com/office/officeart/2005/8/layout/hierarchy1"/>
    <dgm:cxn modelId="{F3EB0EB2-425C-4AB1-8309-4B62205F3A4C}" type="presParOf" srcId="{2636C93E-245A-4645-ABD4-96A85BEBA05D}" destId="{C81305C8-AEE0-41EC-B9D0-E8C8564D52CF}" srcOrd="1" destOrd="0" presId="urn:microsoft.com/office/officeart/2005/8/layout/hierarchy1"/>
    <dgm:cxn modelId="{54BAC271-38E2-48D5-A934-1EF6C47AFBD3}" type="presParOf" srcId="{C1EA98C4-0565-4F31-994D-16CDC4FE3627}" destId="{364F3398-F9B3-4813-B035-0CD33B7A349E}" srcOrd="1" destOrd="0" presId="urn:microsoft.com/office/officeart/2005/8/layout/hierarchy1"/>
    <dgm:cxn modelId="{2623A86B-6B8C-4C77-8AFD-7C659529271B}" type="presParOf" srcId="{DD6FF3EB-199B-4A69-8170-77C11BE14385}" destId="{4E3A3CD9-BE0A-4D13-BCD0-4B447D3176F8}" srcOrd="2" destOrd="0" presId="urn:microsoft.com/office/officeart/2005/8/layout/hierarchy1"/>
    <dgm:cxn modelId="{3D11C76A-87E1-4404-A7B7-ACD700F58DEC}" type="presParOf" srcId="{DD6FF3EB-199B-4A69-8170-77C11BE14385}" destId="{81C4046D-045F-415F-AB76-05C4A5FF763C}" srcOrd="3" destOrd="0" presId="urn:microsoft.com/office/officeart/2005/8/layout/hierarchy1"/>
    <dgm:cxn modelId="{95EC900E-17BC-4A0F-AFBF-7679EA591F75}" type="presParOf" srcId="{81C4046D-045F-415F-AB76-05C4A5FF763C}" destId="{E6139767-4B68-468B-9539-227EDFCD2928}" srcOrd="0" destOrd="0" presId="urn:microsoft.com/office/officeart/2005/8/layout/hierarchy1"/>
    <dgm:cxn modelId="{FA7E47AF-32F4-41B9-8154-C3E77A0BC8EF}" type="presParOf" srcId="{E6139767-4B68-468B-9539-227EDFCD2928}" destId="{C5F62E89-743F-4411-A134-635AB8693AED}" srcOrd="0" destOrd="0" presId="urn:microsoft.com/office/officeart/2005/8/layout/hierarchy1"/>
    <dgm:cxn modelId="{D80FA2DC-2FE3-4F42-8BCC-DAEF9E3C42C1}" type="presParOf" srcId="{E6139767-4B68-468B-9539-227EDFCD2928}" destId="{4F0DD8D4-0B40-43F2-9862-AE52BD8F181C}" srcOrd="1" destOrd="0" presId="urn:microsoft.com/office/officeart/2005/8/layout/hierarchy1"/>
    <dgm:cxn modelId="{5A2B1E21-9210-4963-9450-5436A5EECAF6}" type="presParOf" srcId="{81C4046D-045F-415F-AB76-05C4A5FF763C}" destId="{5DADBEB1-68BA-4225-83BD-8C24B1EE3CA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A3CD9-BE0A-4D13-BCD0-4B447D3176F8}">
      <dsp:nvSpPr>
        <dsp:cNvPr id="0" name=""/>
        <dsp:cNvSpPr/>
      </dsp:nvSpPr>
      <dsp:spPr>
        <a:xfrm>
          <a:off x="5996807" y="2492404"/>
          <a:ext cx="975834" cy="464408"/>
        </a:xfrm>
        <a:custGeom>
          <a:avLst/>
          <a:gdLst/>
          <a:ahLst/>
          <a:cxnLst/>
          <a:rect l="0" t="0" r="0" b="0"/>
          <a:pathLst>
            <a:path>
              <a:moveTo>
                <a:pt x="0" y="0"/>
              </a:moveTo>
              <a:lnTo>
                <a:pt x="0" y="316480"/>
              </a:lnTo>
              <a:lnTo>
                <a:pt x="975834" y="316480"/>
              </a:lnTo>
              <a:lnTo>
                <a:pt x="975834" y="464408"/>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CEEF4D29-89B8-493C-B214-F393DA10D2B6}">
      <dsp:nvSpPr>
        <dsp:cNvPr id="0" name=""/>
        <dsp:cNvSpPr/>
      </dsp:nvSpPr>
      <dsp:spPr>
        <a:xfrm>
          <a:off x="5020972" y="2492404"/>
          <a:ext cx="975834" cy="464408"/>
        </a:xfrm>
        <a:custGeom>
          <a:avLst/>
          <a:gdLst/>
          <a:ahLst/>
          <a:cxnLst/>
          <a:rect l="0" t="0" r="0" b="0"/>
          <a:pathLst>
            <a:path>
              <a:moveTo>
                <a:pt x="975834" y="0"/>
              </a:moveTo>
              <a:lnTo>
                <a:pt x="975834" y="316480"/>
              </a:lnTo>
              <a:lnTo>
                <a:pt x="0" y="316480"/>
              </a:lnTo>
              <a:lnTo>
                <a:pt x="0" y="464408"/>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89446E40-BA18-4B88-8B74-DFC6BBE2996E}">
      <dsp:nvSpPr>
        <dsp:cNvPr id="0" name=""/>
        <dsp:cNvSpPr/>
      </dsp:nvSpPr>
      <dsp:spPr>
        <a:xfrm>
          <a:off x="4045137" y="1014014"/>
          <a:ext cx="1951669" cy="464408"/>
        </a:xfrm>
        <a:custGeom>
          <a:avLst/>
          <a:gdLst/>
          <a:ahLst/>
          <a:cxnLst/>
          <a:rect l="0" t="0" r="0" b="0"/>
          <a:pathLst>
            <a:path>
              <a:moveTo>
                <a:pt x="0" y="0"/>
              </a:moveTo>
              <a:lnTo>
                <a:pt x="0" y="316480"/>
              </a:lnTo>
              <a:lnTo>
                <a:pt x="1951669" y="316480"/>
              </a:lnTo>
              <a:lnTo>
                <a:pt x="1951669" y="4644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55AD9-5F2D-403D-9C41-85F0F8136B06}">
      <dsp:nvSpPr>
        <dsp:cNvPr id="0" name=""/>
        <dsp:cNvSpPr/>
      </dsp:nvSpPr>
      <dsp:spPr>
        <a:xfrm>
          <a:off x="2093468" y="2492404"/>
          <a:ext cx="975834" cy="464408"/>
        </a:xfrm>
        <a:custGeom>
          <a:avLst/>
          <a:gdLst/>
          <a:ahLst/>
          <a:cxnLst/>
          <a:rect l="0" t="0" r="0" b="0"/>
          <a:pathLst>
            <a:path>
              <a:moveTo>
                <a:pt x="0" y="0"/>
              </a:moveTo>
              <a:lnTo>
                <a:pt x="0" y="316480"/>
              </a:lnTo>
              <a:lnTo>
                <a:pt x="975834" y="316480"/>
              </a:lnTo>
              <a:lnTo>
                <a:pt x="975834" y="464408"/>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sp>
    <dsp:sp modelId="{5ED73BAE-71C5-4404-98D0-CD4E632536CA}">
      <dsp:nvSpPr>
        <dsp:cNvPr id="0" name=""/>
        <dsp:cNvSpPr/>
      </dsp:nvSpPr>
      <dsp:spPr>
        <a:xfrm>
          <a:off x="1117633" y="2492404"/>
          <a:ext cx="975834" cy="464408"/>
        </a:xfrm>
        <a:custGeom>
          <a:avLst/>
          <a:gdLst/>
          <a:ahLst/>
          <a:cxnLst/>
          <a:rect l="0" t="0" r="0" b="0"/>
          <a:pathLst>
            <a:path>
              <a:moveTo>
                <a:pt x="975834" y="0"/>
              </a:moveTo>
              <a:lnTo>
                <a:pt x="975834" y="316480"/>
              </a:lnTo>
              <a:lnTo>
                <a:pt x="0" y="316480"/>
              </a:lnTo>
              <a:lnTo>
                <a:pt x="0" y="464408"/>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sp>
    <dsp:sp modelId="{AC57CAA7-A3EF-435F-9FBB-04F94BB3EEBA}">
      <dsp:nvSpPr>
        <dsp:cNvPr id="0" name=""/>
        <dsp:cNvSpPr/>
      </dsp:nvSpPr>
      <dsp:spPr>
        <a:xfrm>
          <a:off x="2093468" y="1014014"/>
          <a:ext cx="1951669" cy="464408"/>
        </a:xfrm>
        <a:custGeom>
          <a:avLst/>
          <a:gdLst/>
          <a:ahLst/>
          <a:cxnLst/>
          <a:rect l="0" t="0" r="0" b="0"/>
          <a:pathLst>
            <a:path>
              <a:moveTo>
                <a:pt x="1951669" y="0"/>
              </a:moveTo>
              <a:lnTo>
                <a:pt x="1951669" y="316480"/>
              </a:lnTo>
              <a:lnTo>
                <a:pt x="0" y="316480"/>
              </a:lnTo>
              <a:lnTo>
                <a:pt x="0" y="464408"/>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sp>
    <dsp:sp modelId="{3791155E-E938-447E-A7DB-A8D51A21C861}">
      <dsp:nvSpPr>
        <dsp:cNvPr id="0" name=""/>
        <dsp:cNvSpPr/>
      </dsp:nvSpPr>
      <dsp:spPr>
        <a:xfrm>
          <a:off x="3246727" y="33"/>
          <a:ext cx="1596820" cy="101398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41853-12C5-4872-95DD-2A93763AA05E}">
      <dsp:nvSpPr>
        <dsp:cNvPr id="0" name=""/>
        <dsp:cNvSpPr/>
      </dsp:nvSpPr>
      <dsp:spPr>
        <a:xfrm>
          <a:off x="3424151" y="168586"/>
          <a:ext cx="1596820" cy="1013981"/>
        </a:xfrm>
        <a:prstGeom prst="roundRect">
          <a:avLst>
            <a:gd name="adj" fmla="val 10000"/>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Open Access</a:t>
          </a:r>
          <a:endParaRPr lang="en-US" sz="2000" kern="1200" dirty="0"/>
        </a:p>
      </dsp:txBody>
      <dsp:txXfrm>
        <a:off x="3453849" y="198284"/>
        <a:ext cx="1537424" cy="954585"/>
      </dsp:txXfrm>
    </dsp:sp>
    <dsp:sp modelId="{B637E712-FF17-47A0-878A-61C67D5ABC0C}">
      <dsp:nvSpPr>
        <dsp:cNvPr id="0" name=""/>
        <dsp:cNvSpPr/>
      </dsp:nvSpPr>
      <dsp:spPr>
        <a:xfrm>
          <a:off x="1295057" y="1478423"/>
          <a:ext cx="1596820" cy="1013981"/>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4A311DC6-3248-4526-9899-11C5011F2BB4}">
      <dsp:nvSpPr>
        <dsp:cNvPr id="0" name=""/>
        <dsp:cNvSpPr/>
      </dsp:nvSpPr>
      <dsp:spPr>
        <a:xfrm>
          <a:off x="1472482" y="1646976"/>
          <a:ext cx="1596820" cy="1013981"/>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Author archived</a:t>
          </a:r>
          <a:endParaRPr lang="en-US" sz="2000" kern="1200" dirty="0"/>
        </a:p>
      </dsp:txBody>
      <dsp:txXfrm>
        <a:off x="1502180" y="1676674"/>
        <a:ext cx="1537424" cy="954585"/>
      </dsp:txXfrm>
    </dsp:sp>
    <dsp:sp modelId="{8C1AF32F-9D9B-4976-BC16-9728CED09E19}">
      <dsp:nvSpPr>
        <dsp:cNvPr id="0" name=""/>
        <dsp:cNvSpPr/>
      </dsp:nvSpPr>
      <dsp:spPr>
        <a:xfrm>
          <a:off x="319222" y="2956813"/>
          <a:ext cx="1596820" cy="1013981"/>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6B4537AB-64D5-4F32-A647-FB156D9B46DD}">
      <dsp:nvSpPr>
        <dsp:cNvPr id="0" name=""/>
        <dsp:cNvSpPr/>
      </dsp:nvSpPr>
      <dsp:spPr>
        <a:xfrm>
          <a:off x="496647" y="3125366"/>
          <a:ext cx="1596820" cy="1013981"/>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Institutional repositories</a:t>
          </a:r>
          <a:endParaRPr lang="en-US" sz="2000" kern="1200" dirty="0"/>
        </a:p>
      </dsp:txBody>
      <dsp:txXfrm>
        <a:off x="526345" y="3155064"/>
        <a:ext cx="1537424" cy="954585"/>
      </dsp:txXfrm>
    </dsp:sp>
    <dsp:sp modelId="{5206AA76-E2E9-4A4B-A852-BF3B82AA83A8}">
      <dsp:nvSpPr>
        <dsp:cNvPr id="0" name=""/>
        <dsp:cNvSpPr/>
      </dsp:nvSpPr>
      <dsp:spPr>
        <a:xfrm>
          <a:off x="2270892" y="2956813"/>
          <a:ext cx="1596820" cy="1013981"/>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DED781C3-8AE0-45FA-B8DF-FAAC2E923092}">
      <dsp:nvSpPr>
        <dsp:cNvPr id="0" name=""/>
        <dsp:cNvSpPr/>
      </dsp:nvSpPr>
      <dsp:spPr>
        <a:xfrm>
          <a:off x="2448317" y="3125366"/>
          <a:ext cx="1596820" cy="1013981"/>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Subject repositories</a:t>
          </a:r>
          <a:endParaRPr lang="en-US" sz="2000" kern="1200" dirty="0"/>
        </a:p>
      </dsp:txBody>
      <dsp:txXfrm>
        <a:off x="2478015" y="3155064"/>
        <a:ext cx="1537424" cy="954585"/>
      </dsp:txXfrm>
    </dsp:sp>
    <dsp:sp modelId="{0ACD617C-B2FF-498A-9EDF-BB8EEABD9E6D}">
      <dsp:nvSpPr>
        <dsp:cNvPr id="0" name=""/>
        <dsp:cNvSpPr/>
      </dsp:nvSpPr>
      <dsp:spPr>
        <a:xfrm>
          <a:off x="5198397" y="1478423"/>
          <a:ext cx="1596820" cy="1013981"/>
        </a:xfrm>
        <a:prstGeom prst="roundRect">
          <a:avLst>
            <a:gd name="adj" fmla="val 1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144D7D9E-8D35-48F9-A38C-FBF3E8D5FD26}">
      <dsp:nvSpPr>
        <dsp:cNvPr id="0" name=""/>
        <dsp:cNvSpPr/>
      </dsp:nvSpPr>
      <dsp:spPr>
        <a:xfrm>
          <a:off x="5375821" y="1646976"/>
          <a:ext cx="1596820" cy="1013981"/>
        </a:xfrm>
        <a:prstGeom prst="roundRect">
          <a:avLst>
            <a:gd name="adj" fmla="val 10000"/>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Publisher hosted</a:t>
          </a:r>
          <a:endParaRPr lang="en-US" sz="2000" kern="1200" dirty="0"/>
        </a:p>
      </dsp:txBody>
      <dsp:txXfrm>
        <a:off x="5405519" y="1676674"/>
        <a:ext cx="1537424" cy="954585"/>
      </dsp:txXfrm>
    </dsp:sp>
    <dsp:sp modelId="{2FFF120C-584B-4B0E-873C-1458EF99DA9E}">
      <dsp:nvSpPr>
        <dsp:cNvPr id="0" name=""/>
        <dsp:cNvSpPr/>
      </dsp:nvSpPr>
      <dsp:spPr>
        <a:xfrm>
          <a:off x="4222562" y="2956813"/>
          <a:ext cx="1596820" cy="101398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305C8-AEE0-41EC-B9D0-E8C8564D52CF}">
      <dsp:nvSpPr>
        <dsp:cNvPr id="0" name=""/>
        <dsp:cNvSpPr/>
      </dsp:nvSpPr>
      <dsp:spPr>
        <a:xfrm>
          <a:off x="4399986" y="3125366"/>
          <a:ext cx="1596820" cy="1013981"/>
        </a:xfrm>
        <a:prstGeom prst="roundRect">
          <a:avLst>
            <a:gd name="adj" fmla="val 10000"/>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OA journals</a:t>
          </a:r>
          <a:endParaRPr lang="en-US" sz="2000" kern="1200" dirty="0"/>
        </a:p>
      </dsp:txBody>
      <dsp:txXfrm>
        <a:off x="4429684" y="3155064"/>
        <a:ext cx="1537424" cy="954585"/>
      </dsp:txXfrm>
    </dsp:sp>
    <dsp:sp modelId="{C5F62E89-743F-4411-A134-635AB8693AED}">
      <dsp:nvSpPr>
        <dsp:cNvPr id="0" name=""/>
        <dsp:cNvSpPr/>
      </dsp:nvSpPr>
      <dsp:spPr>
        <a:xfrm>
          <a:off x="6174231" y="2956813"/>
          <a:ext cx="1596820" cy="1013981"/>
        </a:xfrm>
        <a:prstGeom prst="roundRect">
          <a:avLst>
            <a:gd name="adj" fmla="val 1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4F0DD8D4-0B40-43F2-9862-AE52BD8F181C}">
      <dsp:nvSpPr>
        <dsp:cNvPr id="0" name=""/>
        <dsp:cNvSpPr/>
      </dsp:nvSpPr>
      <dsp:spPr>
        <a:xfrm>
          <a:off x="6351656" y="3125366"/>
          <a:ext cx="1596820" cy="1013981"/>
        </a:xfrm>
        <a:prstGeom prst="roundRect">
          <a:avLst>
            <a:gd name="adj" fmla="val 10000"/>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Hybrid journals</a:t>
          </a:r>
          <a:endParaRPr lang="en-US" sz="2000" kern="1200" dirty="0"/>
        </a:p>
      </dsp:txBody>
      <dsp:txXfrm>
        <a:off x="6381354" y="3155064"/>
        <a:ext cx="1537424" cy="954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A3CD9-BE0A-4D13-BCD0-4B447D3176F8}">
      <dsp:nvSpPr>
        <dsp:cNvPr id="0" name=""/>
        <dsp:cNvSpPr/>
      </dsp:nvSpPr>
      <dsp:spPr>
        <a:xfrm>
          <a:off x="5996807" y="2492404"/>
          <a:ext cx="975834" cy="464408"/>
        </a:xfrm>
        <a:custGeom>
          <a:avLst/>
          <a:gdLst/>
          <a:ahLst/>
          <a:cxnLst/>
          <a:rect l="0" t="0" r="0" b="0"/>
          <a:pathLst>
            <a:path>
              <a:moveTo>
                <a:pt x="0" y="0"/>
              </a:moveTo>
              <a:lnTo>
                <a:pt x="0" y="316480"/>
              </a:lnTo>
              <a:lnTo>
                <a:pt x="975834" y="316480"/>
              </a:lnTo>
              <a:lnTo>
                <a:pt x="975834" y="464408"/>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CEEF4D29-89B8-493C-B214-F393DA10D2B6}">
      <dsp:nvSpPr>
        <dsp:cNvPr id="0" name=""/>
        <dsp:cNvSpPr/>
      </dsp:nvSpPr>
      <dsp:spPr>
        <a:xfrm>
          <a:off x="5020972" y="2492404"/>
          <a:ext cx="975834" cy="464408"/>
        </a:xfrm>
        <a:custGeom>
          <a:avLst/>
          <a:gdLst/>
          <a:ahLst/>
          <a:cxnLst/>
          <a:rect l="0" t="0" r="0" b="0"/>
          <a:pathLst>
            <a:path>
              <a:moveTo>
                <a:pt x="975834" y="0"/>
              </a:moveTo>
              <a:lnTo>
                <a:pt x="975834" y="316480"/>
              </a:lnTo>
              <a:lnTo>
                <a:pt x="0" y="316480"/>
              </a:lnTo>
              <a:lnTo>
                <a:pt x="0" y="464408"/>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89446E40-BA18-4B88-8B74-DFC6BBE2996E}">
      <dsp:nvSpPr>
        <dsp:cNvPr id="0" name=""/>
        <dsp:cNvSpPr/>
      </dsp:nvSpPr>
      <dsp:spPr>
        <a:xfrm>
          <a:off x="4045137" y="1014014"/>
          <a:ext cx="1951669" cy="464408"/>
        </a:xfrm>
        <a:custGeom>
          <a:avLst/>
          <a:gdLst/>
          <a:ahLst/>
          <a:cxnLst/>
          <a:rect l="0" t="0" r="0" b="0"/>
          <a:pathLst>
            <a:path>
              <a:moveTo>
                <a:pt x="0" y="0"/>
              </a:moveTo>
              <a:lnTo>
                <a:pt x="0" y="316480"/>
              </a:lnTo>
              <a:lnTo>
                <a:pt x="1951669" y="316480"/>
              </a:lnTo>
              <a:lnTo>
                <a:pt x="1951669" y="4644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55AD9-5F2D-403D-9C41-85F0F8136B06}">
      <dsp:nvSpPr>
        <dsp:cNvPr id="0" name=""/>
        <dsp:cNvSpPr/>
      </dsp:nvSpPr>
      <dsp:spPr>
        <a:xfrm>
          <a:off x="2093468" y="2492404"/>
          <a:ext cx="975834" cy="464408"/>
        </a:xfrm>
        <a:custGeom>
          <a:avLst/>
          <a:gdLst/>
          <a:ahLst/>
          <a:cxnLst/>
          <a:rect l="0" t="0" r="0" b="0"/>
          <a:pathLst>
            <a:path>
              <a:moveTo>
                <a:pt x="0" y="0"/>
              </a:moveTo>
              <a:lnTo>
                <a:pt x="0" y="316480"/>
              </a:lnTo>
              <a:lnTo>
                <a:pt x="975834" y="316480"/>
              </a:lnTo>
              <a:lnTo>
                <a:pt x="975834" y="464408"/>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sp>
    <dsp:sp modelId="{5ED73BAE-71C5-4404-98D0-CD4E632536CA}">
      <dsp:nvSpPr>
        <dsp:cNvPr id="0" name=""/>
        <dsp:cNvSpPr/>
      </dsp:nvSpPr>
      <dsp:spPr>
        <a:xfrm>
          <a:off x="1117633" y="2492404"/>
          <a:ext cx="975834" cy="464408"/>
        </a:xfrm>
        <a:custGeom>
          <a:avLst/>
          <a:gdLst/>
          <a:ahLst/>
          <a:cxnLst/>
          <a:rect l="0" t="0" r="0" b="0"/>
          <a:pathLst>
            <a:path>
              <a:moveTo>
                <a:pt x="975834" y="0"/>
              </a:moveTo>
              <a:lnTo>
                <a:pt x="975834" y="316480"/>
              </a:lnTo>
              <a:lnTo>
                <a:pt x="0" y="316480"/>
              </a:lnTo>
              <a:lnTo>
                <a:pt x="0" y="464408"/>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sp>
    <dsp:sp modelId="{AC57CAA7-A3EF-435F-9FBB-04F94BB3EEBA}">
      <dsp:nvSpPr>
        <dsp:cNvPr id="0" name=""/>
        <dsp:cNvSpPr/>
      </dsp:nvSpPr>
      <dsp:spPr>
        <a:xfrm>
          <a:off x="2093468" y="1014014"/>
          <a:ext cx="1951669" cy="464408"/>
        </a:xfrm>
        <a:custGeom>
          <a:avLst/>
          <a:gdLst/>
          <a:ahLst/>
          <a:cxnLst/>
          <a:rect l="0" t="0" r="0" b="0"/>
          <a:pathLst>
            <a:path>
              <a:moveTo>
                <a:pt x="1951669" y="0"/>
              </a:moveTo>
              <a:lnTo>
                <a:pt x="1951669" y="316480"/>
              </a:lnTo>
              <a:lnTo>
                <a:pt x="0" y="316480"/>
              </a:lnTo>
              <a:lnTo>
                <a:pt x="0" y="464408"/>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sp>
    <dsp:sp modelId="{3791155E-E938-447E-A7DB-A8D51A21C861}">
      <dsp:nvSpPr>
        <dsp:cNvPr id="0" name=""/>
        <dsp:cNvSpPr/>
      </dsp:nvSpPr>
      <dsp:spPr>
        <a:xfrm>
          <a:off x="3246727" y="33"/>
          <a:ext cx="1596820" cy="1013981"/>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41853-12C5-4872-95DD-2A93763AA05E}">
      <dsp:nvSpPr>
        <dsp:cNvPr id="0" name=""/>
        <dsp:cNvSpPr/>
      </dsp:nvSpPr>
      <dsp:spPr>
        <a:xfrm>
          <a:off x="3424151" y="168586"/>
          <a:ext cx="1596820" cy="1013981"/>
        </a:xfrm>
        <a:prstGeom prst="roundRect">
          <a:avLst>
            <a:gd name="adj" fmla="val 10000"/>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Open Access</a:t>
          </a:r>
          <a:endParaRPr lang="en-US" sz="2000" kern="1200" dirty="0"/>
        </a:p>
      </dsp:txBody>
      <dsp:txXfrm>
        <a:off x="3453849" y="198284"/>
        <a:ext cx="1537424" cy="954585"/>
      </dsp:txXfrm>
    </dsp:sp>
    <dsp:sp modelId="{B637E712-FF17-47A0-878A-61C67D5ABC0C}">
      <dsp:nvSpPr>
        <dsp:cNvPr id="0" name=""/>
        <dsp:cNvSpPr/>
      </dsp:nvSpPr>
      <dsp:spPr>
        <a:xfrm>
          <a:off x="1295057" y="1478423"/>
          <a:ext cx="1596820" cy="1013981"/>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4A311DC6-3248-4526-9899-11C5011F2BB4}">
      <dsp:nvSpPr>
        <dsp:cNvPr id="0" name=""/>
        <dsp:cNvSpPr/>
      </dsp:nvSpPr>
      <dsp:spPr>
        <a:xfrm>
          <a:off x="1472482" y="1646976"/>
          <a:ext cx="1596820" cy="1013981"/>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Author archived</a:t>
          </a:r>
          <a:endParaRPr lang="en-US" sz="2000" kern="1200" dirty="0"/>
        </a:p>
      </dsp:txBody>
      <dsp:txXfrm>
        <a:off x="1502180" y="1676674"/>
        <a:ext cx="1537424" cy="954585"/>
      </dsp:txXfrm>
    </dsp:sp>
    <dsp:sp modelId="{8C1AF32F-9D9B-4976-BC16-9728CED09E19}">
      <dsp:nvSpPr>
        <dsp:cNvPr id="0" name=""/>
        <dsp:cNvSpPr/>
      </dsp:nvSpPr>
      <dsp:spPr>
        <a:xfrm>
          <a:off x="319222" y="2956813"/>
          <a:ext cx="1596820" cy="1013981"/>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6B4537AB-64D5-4F32-A647-FB156D9B46DD}">
      <dsp:nvSpPr>
        <dsp:cNvPr id="0" name=""/>
        <dsp:cNvSpPr/>
      </dsp:nvSpPr>
      <dsp:spPr>
        <a:xfrm>
          <a:off x="496647" y="3125366"/>
          <a:ext cx="1596820" cy="1013981"/>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Institutional repositories</a:t>
          </a:r>
          <a:endParaRPr lang="en-US" sz="2000" kern="1200" dirty="0"/>
        </a:p>
      </dsp:txBody>
      <dsp:txXfrm>
        <a:off x="526345" y="3155064"/>
        <a:ext cx="1537424" cy="954585"/>
      </dsp:txXfrm>
    </dsp:sp>
    <dsp:sp modelId="{5206AA76-E2E9-4A4B-A852-BF3B82AA83A8}">
      <dsp:nvSpPr>
        <dsp:cNvPr id="0" name=""/>
        <dsp:cNvSpPr/>
      </dsp:nvSpPr>
      <dsp:spPr>
        <a:xfrm>
          <a:off x="2270892" y="2956813"/>
          <a:ext cx="1596820" cy="1013981"/>
        </a:xfrm>
        <a:prstGeom prst="roundRect">
          <a:avLst>
            <a:gd name="adj" fmla="val 1000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DED781C3-8AE0-45FA-B8DF-FAAC2E923092}">
      <dsp:nvSpPr>
        <dsp:cNvPr id="0" name=""/>
        <dsp:cNvSpPr/>
      </dsp:nvSpPr>
      <dsp:spPr>
        <a:xfrm>
          <a:off x="2448317" y="3125366"/>
          <a:ext cx="1596820" cy="1013981"/>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Subject repositories</a:t>
          </a:r>
          <a:endParaRPr lang="en-US" sz="2000" kern="1200" dirty="0"/>
        </a:p>
      </dsp:txBody>
      <dsp:txXfrm>
        <a:off x="2478015" y="3155064"/>
        <a:ext cx="1537424" cy="954585"/>
      </dsp:txXfrm>
    </dsp:sp>
    <dsp:sp modelId="{0ACD617C-B2FF-498A-9EDF-BB8EEABD9E6D}">
      <dsp:nvSpPr>
        <dsp:cNvPr id="0" name=""/>
        <dsp:cNvSpPr/>
      </dsp:nvSpPr>
      <dsp:spPr>
        <a:xfrm>
          <a:off x="5198397" y="1478423"/>
          <a:ext cx="1596820" cy="1013981"/>
        </a:xfrm>
        <a:prstGeom prst="roundRect">
          <a:avLst>
            <a:gd name="adj" fmla="val 1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144D7D9E-8D35-48F9-A38C-FBF3E8D5FD26}">
      <dsp:nvSpPr>
        <dsp:cNvPr id="0" name=""/>
        <dsp:cNvSpPr/>
      </dsp:nvSpPr>
      <dsp:spPr>
        <a:xfrm>
          <a:off x="5375821" y="1646976"/>
          <a:ext cx="1596820" cy="1013981"/>
        </a:xfrm>
        <a:prstGeom prst="roundRect">
          <a:avLst>
            <a:gd name="adj" fmla="val 10000"/>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Publisher hosted</a:t>
          </a:r>
          <a:endParaRPr lang="en-US" sz="2000" kern="1200" dirty="0"/>
        </a:p>
      </dsp:txBody>
      <dsp:txXfrm>
        <a:off x="5405519" y="1676674"/>
        <a:ext cx="1537424" cy="954585"/>
      </dsp:txXfrm>
    </dsp:sp>
    <dsp:sp modelId="{2FFF120C-584B-4B0E-873C-1458EF99DA9E}">
      <dsp:nvSpPr>
        <dsp:cNvPr id="0" name=""/>
        <dsp:cNvSpPr/>
      </dsp:nvSpPr>
      <dsp:spPr>
        <a:xfrm>
          <a:off x="4222562" y="2956813"/>
          <a:ext cx="1596820" cy="101398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305C8-AEE0-41EC-B9D0-E8C8564D52CF}">
      <dsp:nvSpPr>
        <dsp:cNvPr id="0" name=""/>
        <dsp:cNvSpPr/>
      </dsp:nvSpPr>
      <dsp:spPr>
        <a:xfrm>
          <a:off x="4399986" y="3125366"/>
          <a:ext cx="1596820" cy="1013981"/>
        </a:xfrm>
        <a:prstGeom prst="roundRect">
          <a:avLst>
            <a:gd name="adj" fmla="val 10000"/>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OA journals</a:t>
          </a:r>
          <a:endParaRPr lang="en-US" sz="2000" kern="1200" dirty="0"/>
        </a:p>
      </dsp:txBody>
      <dsp:txXfrm>
        <a:off x="4429684" y="3155064"/>
        <a:ext cx="1537424" cy="954585"/>
      </dsp:txXfrm>
    </dsp:sp>
    <dsp:sp modelId="{C5F62E89-743F-4411-A134-635AB8693AED}">
      <dsp:nvSpPr>
        <dsp:cNvPr id="0" name=""/>
        <dsp:cNvSpPr/>
      </dsp:nvSpPr>
      <dsp:spPr>
        <a:xfrm>
          <a:off x="6174231" y="2956813"/>
          <a:ext cx="1596820" cy="1013981"/>
        </a:xfrm>
        <a:prstGeom prst="roundRect">
          <a:avLst>
            <a:gd name="adj" fmla="val 1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4F0DD8D4-0B40-43F2-9862-AE52BD8F181C}">
      <dsp:nvSpPr>
        <dsp:cNvPr id="0" name=""/>
        <dsp:cNvSpPr/>
      </dsp:nvSpPr>
      <dsp:spPr>
        <a:xfrm>
          <a:off x="6351656" y="3125366"/>
          <a:ext cx="1596820" cy="1013981"/>
        </a:xfrm>
        <a:prstGeom prst="roundRect">
          <a:avLst>
            <a:gd name="adj" fmla="val 10000"/>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Hybrid journals</a:t>
          </a:r>
          <a:endParaRPr lang="en-US" sz="2000" kern="1200" dirty="0"/>
        </a:p>
      </dsp:txBody>
      <dsp:txXfrm>
        <a:off x="6381354" y="3155064"/>
        <a:ext cx="1537424" cy="9545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3CBBD65-146B-EC4C-83B5-8EBFCB408712}" type="datetimeFigureOut">
              <a:rPr lang="en-US" smtClean="0"/>
              <a:t>1/21/2016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C9DDE9-F6B5-BA4A-B655-C30707047FB1}" type="slidenum">
              <a:rPr lang="en-US" smtClean="0"/>
              <a:t>‹#›</a:t>
            </a:fld>
            <a:endParaRPr lang="en-US"/>
          </a:p>
        </p:txBody>
      </p:sp>
    </p:spTree>
    <p:extLst>
      <p:ext uri="{BB962C8B-B14F-4D97-AF65-F5344CB8AC3E}">
        <p14:creationId xmlns:p14="http://schemas.microsoft.com/office/powerpoint/2010/main" val="971497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06CC86-58EB-5F4B-A4A2-39B6E15C8016}" type="datetimeFigureOut">
              <a:rPr lang="en-US"/>
              <a:pPr/>
              <a:t>1/21/2016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2D5646-A00B-3942-B201-4EB41B9B77BE}" type="slidenum">
              <a:rPr/>
              <a:pPr/>
              <a:t>‹#›</a:t>
            </a:fld>
            <a:endParaRPr lang="en-US"/>
          </a:p>
        </p:txBody>
      </p:sp>
    </p:spTree>
    <p:extLst>
      <p:ext uri="{BB962C8B-B14F-4D97-AF65-F5344CB8AC3E}">
        <p14:creationId xmlns:p14="http://schemas.microsoft.com/office/powerpoint/2010/main" val="10707186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1</a:t>
            </a:fld>
            <a:endParaRPr lang="en-US"/>
          </a:p>
        </p:txBody>
      </p:sp>
    </p:spTree>
    <p:extLst>
      <p:ext uri="{BB962C8B-B14F-4D97-AF65-F5344CB8AC3E}">
        <p14:creationId xmlns:p14="http://schemas.microsoft.com/office/powerpoint/2010/main" val="352363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for Presidential Policy authors who own</a:t>
            </a:r>
            <a:r>
              <a:rPr lang="en-US" baseline="0" dirty="0" smtClean="0"/>
              <a:t> copyright)</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10</a:t>
            </a:fld>
            <a:endParaRPr lang="en-US"/>
          </a:p>
        </p:txBody>
      </p:sp>
    </p:spTree>
    <p:extLst>
      <p:ext uri="{BB962C8B-B14F-4D97-AF65-F5344CB8AC3E}">
        <p14:creationId xmlns:p14="http://schemas.microsoft.com/office/powerpoint/2010/main" val="2619971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11</a:t>
            </a:fld>
            <a:endParaRPr lang="en-US"/>
          </a:p>
        </p:txBody>
      </p:sp>
    </p:spTree>
    <p:extLst>
      <p:ext uri="{BB962C8B-B14F-4D97-AF65-F5344CB8AC3E}">
        <p14:creationId xmlns:p14="http://schemas.microsoft.com/office/powerpoint/2010/main" val="216644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Modern,</a:t>
            </a:r>
            <a:r>
              <a:rPr lang="en-US" baseline="0" dirty="0" smtClean="0"/>
              <a:t> mobile-friendly front end redesign coming in 2016.</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12</a:t>
            </a:fld>
            <a:endParaRPr lang="en-US"/>
          </a:p>
        </p:txBody>
      </p:sp>
    </p:spTree>
    <p:extLst>
      <p:ext uri="{BB962C8B-B14F-4D97-AF65-F5344CB8AC3E}">
        <p14:creationId xmlns:p14="http://schemas.microsoft.com/office/powerpoint/2010/main" val="2198991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map reflects traffic to articles deposited under the Senate policy. Articles covered under the Presidential OA Policy will join soon join them.</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13</a:t>
            </a:fld>
            <a:endParaRPr lang="en-US"/>
          </a:p>
        </p:txBody>
      </p:sp>
    </p:spTree>
    <p:extLst>
      <p:ext uri="{BB962C8B-B14F-4D97-AF65-F5344CB8AC3E}">
        <p14:creationId xmlns:p14="http://schemas.microsoft.com/office/powerpoint/2010/main" val="581216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Most people know whether they’re a UC employee and whether or not they’re Senate faculty. For those who don’t, there is more detailed information at uc-oa.info/policy-</a:t>
            </a:r>
            <a:r>
              <a:rPr lang="en-US" baseline="0" dirty="0" err="1" smtClean="0"/>
              <a:t>faq</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14</a:t>
            </a:fld>
            <a:endParaRPr lang="en-US"/>
          </a:p>
        </p:txBody>
      </p:sp>
    </p:spTree>
    <p:extLst>
      <p:ext uri="{BB962C8B-B14F-4D97-AF65-F5344CB8AC3E}">
        <p14:creationId xmlns:p14="http://schemas.microsoft.com/office/powerpoint/2010/main" val="3660388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of publishers have good green OA policies.</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15</a:t>
            </a:fld>
            <a:endParaRPr lang="en-US"/>
          </a:p>
        </p:txBody>
      </p:sp>
    </p:spTree>
    <p:extLst>
      <p:ext uri="{BB962C8B-B14F-4D97-AF65-F5344CB8AC3E}">
        <p14:creationId xmlns:p14="http://schemas.microsoft.com/office/powerpoint/2010/main" val="1911303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2D5646-A00B-3942-B201-4EB41B9B77BE}" type="slidenum">
              <a:rPr/>
              <a:pPr/>
              <a:t>16</a:t>
            </a:fld>
            <a:endParaRPr lang="en-US"/>
          </a:p>
        </p:txBody>
      </p:sp>
    </p:spTree>
    <p:extLst>
      <p:ext uri="{BB962C8B-B14F-4D97-AF65-F5344CB8AC3E}">
        <p14:creationId xmlns:p14="http://schemas.microsoft.com/office/powerpoint/2010/main" val="3868259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Waivers</a:t>
            </a:r>
            <a:r>
              <a:rPr lang="en-US" baseline="0" dirty="0" smtClean="0"/>
              <a:t> are relatively rare. </a:t>
            </a:r>
            <a:r>
              <a:rPr lang="en-US" sz="1200" b="0" kern="1200" dirty="0" smtClean="0">
                <a:solidFill>
                  <a:schemeClr val="tx1"/>
                </a:solidFill>
                <a:effectLst/>
                <a:latin typeface="+mn-lt"/>
                <a:ea typeface="+mn-ea"/>
                <a:cs typeface="+mn-cs"/>
              </a:rPr>
              <a:t>There were 267 waiver requests in the first 9 months of 2015, compared with 6,173 deposits over the same period. </a:t>
            </a:r>
            <a:endParaRPr lang="en-US" b="0" baseline="0" dirty="0" smtClean="0"/>
          </a:p>
          <a:p>
            <a:r>
              <a:rPr lang="en-US" dirty="0" smtClean="0"/>
              <a:t>In first 2 years of </a:t>
            </a:r>
            <a:r>
              <a:rPr lang="en-US" dirty="0" err="1" smtClean="0"/>
              <a:t>systemwide</a:t>
            </a:r>
            <a:r>
              <a:rPr lang="en-US" dirty="0" smtClean="0"/>
              <a:t> Senate policy, 72% of waiver requests are for Nature</a:t>
            </a:r>
            <a:r>
              <a:rPr lang="en-US" baseline="0" dirty="0" smtClean="0"/>
              <a:t> journals alone</a:t>
            </a:r>
            <a:r>
              <a:rPr lang="en-US" dirty="0" smtClean="0"/>
              <a:t>. 91%</a:t>
            </a:r>
            <a:r>
              <a:rPr lang="en-US" baseline="0" dirty="0" smtClean="0"/>
              <a:t> are from 3 publishers who appear most frequently in the statistics at uc-oa.info/publisher-communications/ : Nature, PNAS, AAAS.</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17</a:t>
            </a:fld>
            <a:endParaRPr lang="en-US"/>
          </a:p>
        </p:txBody>
      </p:sp>
    </p:spTree>
    <p:extLst>
      <p:ext uri="{BB962C8B-B14F-4D97-AF65-F5344CB8AC3E}">
        <p14:creationId xmlns:p14="http://schemas.microsoft.com/office/powerpoint/2010/main" val="1685417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2D5646-A00B-3942-B201-4EB41B9B77BE}" type="slidenum">
              <a:rPr/>
              <a:pPr/>
              <a:t>18</a:t>
            </a:fld>
            <a:endParaRPr lang="en-US"/>
          </a:p>
        </p:txBody>
      </p:sp>
    </p:spTree>
    <p:extLst>
      <p:ext uri="{BB962C8B-B14F-4D97-AF65-F5344CB8AC3E}">
        <p14:creationId xmlns:p14="http://schemas.microsoft.com/office/powerpoint/2010/main" val="281116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2D5646-A00B-3942-B201-4EB41B9B77BE}" type="slidenum">
              <a:rPr/>
              <a:pPr/>
              <a:t>19</a:t>
            </a:fld>
            <a:endParaRPr lang="en-US"/>
          </a:p>
        </p:txBody>
      </p:sp>
    </p:spTree>
    <p:extLst>
      <p:ext uri="{BB962C8B-B14F-4D97-AF65-F5344CB8AC3E}">
        <p14:creationId xmlns:p14="http://schemas.microsoft.com/office/powerpoint/2010/main" val="138091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has probably been </a:t>
            </a:r>
            <a:r>
              <a:rPr lang="en-US" baseline="0" dirty="0" smtClean="0"/>
              <a:t>true since 2013, because we have a lot of faculty across 10 campuses. But the difference is even bigger now.</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2</a:t>
            </a:fld>
            <a:endParaRPr lang="en-US"/>
          </a:p>
        </p:txBody>
      </p:sp>
    </p:spTree>
    <p:extLst>
      <p:ext uri="{BB962C8B-B14F-4D97-AF65-F5344CB8AC3E}">
        <p14:creationId xmlns:p14="http://schemas.microsoft.com/office/powerpoint/2010/main" val="2248190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Remember: waiver requests are rare.</a:t>
            </a:r>
          </a:p>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20</a:t>
            </a:fld>
            <a:endParaRPr lang="en-US"/>
          </a:p>
        </p:txBody>
      </p:sp>
    </p:spTree>
    <p:extLst>
      <p:ext uri="{BB962C8B-B14F-4D97-AF65-F5344CB8AC3E}">
        <p14:creationId xmlns:p14="http://schemas.microsoft.com/office/powerpoint/2010/main" val="415687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Remember: waiver requests are rare.</a:t>
            </a:r>
          </a:p>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21</a:t>
            </a:fld>
            <a:endParaRPr lang="en-US"/>
          </a:p>
        </p:txBody>
      </p:sp>
    </p:spTree>
    <p:extLst>
      <p:ext uri="{BB962C8B-B14F-4D97-AF65-F5344CB8AC3E}">
        <p14:creationId xmlns:p14="http://schemas.microsoft.com/office/powerpoint/2010/main" val="1066221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Senate</a:t>
            </a:r>
            <a:r>
              <a:rPr lang="en-US" baseline="0" dirty="0" smtClean="0"/>
              <a:t> faculty at all ten campuses are able to log in. Most campuses have activated the system’s personalized emails.</a:t>
            </a:r>
          </a:p>
          <a:p>
            <a:r>
              <a:rPr lang="en-US" baseline="0" dirty="0" smtClean="0"/>
              <a:t>Adding non-Senate employees to the system will take more time.</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23</a:t>
            </a:fld>
            <a:endParaRPr lang="en-US"/>
          </a:p>
        </p:txBody>
      </p:sp>
    </p:spTree>
    <p:extLst>
      <p:ext uri="{BB962C8B-B14F-4D97-AF65-F5344CB8AC3E}">
        <p14:creationId xmlns:p14="http://schemas.microsoft.com/office/powerpoint/2010/main" val="1566696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2D5646-A00B-3942-B201-4EB41B9B77BE}" type="slidenum">
              <a:rPr/>
              <a:pPr/>
              <a:t>24</a:t>
            </a:fld>
            <a:endParaRPr lang="en-US"/>
          </a:p>
        </p:txBody>
      </p:sp>
    </p:spTree>
    <p:extLst>
      <p:ext uri="{BB962C8B-B14F-4D97-AF65-F5344CB8AC3E}">
        <p14:creationId xmlns:p14="http://schemas.microsoft.com/office/powerpoint/2010/main" val="5994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2D5646-A00B-3942-B201-4EB41B9B77BE}" type="slidenum">
              <a:rPr/>
              <a:pPr/>
              <a:t>25</a:t>
            </a:fld>
            <a:endParaRPr lang="en-US"/>
          </a:p>
        </p:txBody>
      </p:sp>
    </p:spTree>
    <p:extLst>
      <p:ext uri="{BB962C8B-B14F-4D97-AF65-F5344CB8AC3E}">
        <p14:creationId xmlns:p14="http://schemas.microsoft.com/office/powerpoint/2010/main" val="3204165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2D5646-A00B-3942-B201-4EB41B9B77BE}" type="slidenum">
              <a:rPr/>
              <a:pPr/>
              <a:t>26</a:t>
            </a:fld>
            <a:endParaRPr lang="en-US"/>
          </a:p>
        </p:txBody>
      </p:sp>
    </p:spTree>
    <p:extLst>
      <p:ext uri="{BB962C8B-B14F-4D97-AF65-F5344CB8AC3E}">
        <p14:creationId xmlns:p14="http://schemas.microsoft.com/office/powerpoint/2010/main" val="1108110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56% have rated the experience as somewhat or much easier than expected, while 32% have indicated that the deposit experience was “about what they expected.”</a:t>
            </a:r>
            <a:endParaRPr lang="en-US" dirty="0" smtClean="0"/>
          </a:p>
          <a:p>
            <a:endParaRPr lang="en-US" dirty="0"/>
          </a:p>
        </p:txBody>
      </p:sp>
      <p:sp>
        <p:nvSpPr>
          <p:cNvPr id="4" name="Slide Number Placeholder 3"/>
          <p:cNvSpPr>
            <a:spLocks noGrp="1"/>
          </p:cNvSpPr>
          <p:nvPr>
            <p:ph type="sldNum" sz="quarter" idx="10"/>
          </p:nvPr>
        </p:nvSpPr>
        <p:spPr/>
        <p:txBody>
          <a:bodyPr/>
          <a:lstStyle/>
          <a:p>
            <a:fld id="{5BFC134A-2D9B-47D7-9CAD-EBFB8F7BBFBF}" type="slidenum">
              <a:rPr lang="en-US" smtClean="0"/>
              <a:t>27</a:t>
            </a:fld>
            <a:endParaRPr lang="en-US"/>
          </a:p>
        </p:txBody>
      </p:sp>
    </p:spTree>
    <p:extLst>
      <p:ext uri="{BB962C8B-B14F-4D97-AF65-F5344CB8AC3E}">
        <p14:creationId xmlns:p14="http://schemas.microsoft.com/office/powerpoint/2010/main" val="3966795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92% of respondents have indicated that they were either very or somewhat likely to use the system to deposit another publication in the future. </a:t>
            </a:r>
            <a:endParaRPr lang="en-US" dirty="0"/>
          </a:p>
        </p:txBody>
      </p:sp>
      <p:sp>
        <p:nvSpPr>
          <p:cNvPr id="4" name="Slide Number Placeholder 3"/>
          <p:cNvSpPr>
            <a:spLocks noGrp="1"/>
          </p:cNvSpPr>
          <p:nvPr>
            <p:ph type="sldNum" sz="quarter" idx="10"/>
          </p:nvPr>
        </p:nvSpPr>
        <p:spPr/>
        <p:txBody>
          <a:bodyPr/>
          <a:lstStyle/>
          <a:p>
            <a:fld id="{5BFC134A-2D9B-47D7-9CAD-EBFB8F7BBFBF}" type="slidenum">
              <a:rPr lang="en-US" smtClean="0"/>
              <a:t>28</a:t>
            </a:fld>
            <a:endParaRPr lang="en-US"/>
          </a:p>
        </p:txBody>
      </p:sp>
    </p:spTree>
    <p:extLst>
      <p:ext uri="{BB962C8B-B14F-4D97-AF65-F5344CB8AC3E}">
        <p14:creationId xmlns:p14="http://schemas.microsoft.com/office/powerpoint/2010/main" val="1038051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Activation of publication management system for Senate faculty has led</a:t>
            </a:r>
            <a:r>
              <a:rPr lang="en-US" baseline="0" dirty="0" smtClean="0"/>
              <a:t> to dramatic increases in deposits so far.</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29</a:t>
            </a:fld>
            <a:endParaRPr lang="en-US"/>
          </a:p>
        </p:txBody>
      </p:sp>
    </p:spTree>
    <p:extLst>
      <p:ext uri="{BB962C8B-B14F-4D97-AF65-F5344CB8AC3E}">
        <p14:creationId xmlns:p14="http://schemas.microsoft.com/office/powerpoint/2010/main" val="2077788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2D5646-A00B-3942-B201-4EB41B9B77BE}" type="slidenum">
              <a:rPr/>
              <a:pPr/>
              <a:t>30</a:t>
            </a:fld>
            <a:endParaRPr lang="en-US"/>
          </a:p>
        </p:txBody>
      </p:sp>
    </p:spTree>
    <p:extLst>
      <p:ext uri="{BB962C8B-B14F-4D97-AF65-F5344CB8AC3E}">
        <p14:creationId xmlns:p14="http://schemas.microsoft.com/office/powerpoint/2010/main" val="348162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3</a:t>
            </a:fld>
            <a:endParaRPr lang="en-US"/>
          </a:p>
        </p:txBody>
      </p:sp>
    </p:spTree>
    <p:extLst>
      <p:ext uri="{BB962C8B-B14F-4D97-AF65-F5344CB8AC3E}">
        <p14:creationId xmlns:p14="http://schemas.microsoft.com/office/powerpoint/2010/main" val="4187429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non-Senate employees</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31</a:t>
            </a:fld>
            <a:endParaRPr lang="en-US"/>
          </a:p>
        </p:txBody>
      </p:sp>
    </p:spTree>
    <p:extLst>
      <p:ext uri="{BB962C8B-B14F-4D97-AF65-F5344CB8AC3E}">
        <p14:creationId xmlns:p14="http://schemas.microsoft.com/office/powerpoint/2010/main" val="1471922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2D5646-A00B-3942-B201-4EB41B9B77BE}" type="slidenum">
              <a:rPr/>
              <a:pPr/>
              <a:t>32</a:t>
            </a:fld>
            <a:endParaRPr lang="en-US"/>
          </a:p>
        </p:txBody>
      </p:sp>
    </p:spTree>
    <p:extLst>
      <p:ext uri="{BB962C8B-B14F-4D97-AF65-F5344CB8AC3E}">
        <p14:creationId xmlns:p14="http://schemas.microsoft.com/office/powerpoint/2010/main" val="3862380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2D5646-A00B-3942-B201-4EB41B9B77BE}" type="slidenum">
              <a:rPr/>
              <a:pPr/>
              <a:t>33</a:t>
            </a:fld>
            <a:endParaRPr lang="en-US"/>
          </a:p>
        </p:txBody>
      </p:sp>
    </p:spTree>
    <p:extLst>
      <p:ext uri="{BB962C8B-B14F-4D97-AF65-F5344CB8AC3E}">
        <p14:creationId xmlns:p14="http://schemas.microsoft.com/office/powerpoint/2010/main" val="3285625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34</a:t>
            </a:fld>
            <a:endParaRPr lang="en-US"/>
          </a:p>
        </p:txBody>
      </p:sp>
    </p:spTree>
    <p:extLst>
      <p:ext uri="{BB962C8B-B14F-4D97-AF65-F5344CB8AC3E}">
        <p14:creationId xmlns:p14="http://schemas.microsoft.com/office/powerpoint/2010/main" val="4014674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2D5646-A00B-3942-B201-4EB41B9B77BE}" type="slidenum">
              <a:rPr/>
              <a:pPr/>
              <a:t>35</a:t>
            </a:fld>
            <a:endParaRPr lang="en-US"/>
          </a:p>
        </p:txBody>
      </p:sp>
    </p:spTree>
    <p:extLst>
      <p:ext uri="{BB962C8B-B14F-4D97-AF65-F5344CB8AC3E}">
        <p14:creationId xmlns:p14="http://schemas.microsoft.com/office/powerpoint/2010/main" val="3161157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37</a:t>
            </a:fld>
            <a:endParaRPr lang="en-US"/>
          </a:p>
        </p:txBody>
      </p:sp>
    </p:spTree>
    <p:extLst>
      <p:ext uri="{BB962C8B-B14F-4D97-AF65-F5344CB8AC3E}">
        <p14:creationId xmlns:p14="http://schemas.microsoft.com/office/powerpoint/2010/main" val="159373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Term not defined in the senate policy. There’s some flexibility</a:t>
            </a:r>
            <a:r>
              <a:rPr lang="en-US" baseline="0" dirty="0" smtClean="0"/>
              <a:t> for things like conference proceedings and book chapters, to account for different author and disciplinary views about what should be considered a “scholarly article.” </a:t>
            </a:r>
          </a:p>
          <a:p>
            <a:r>
              <a:rPr lang="en-US" baseline="0" dirty="0" smtClean="0"/>
              <a:t>Presidential policy definition: </a:t>
            </a:r>
            <a:r>
              <a:rPr lang="en-US" sz="1200" b="1" i="0" u="sng" kern="1200" dirty="0" smtClean="0">
                <a:solidFill>
                  <a:schemeClr val="tx1"/>
                </a:solidFill>
                <a:effectLst/>
                <a:latin typeface="+mn-lt"/>
                <a:ea typeface="+mn-ea"/>
                <a:cs typeface="+mn-cs"/>
              </a:rPr>
              <a:t>Scholarly Articles:</a:t>
            </a:r>
            <a:r>
              <a:rPr lang="en-US" sz="1200" b="0" i="0" kern="1200" dirty="0" smtClean="0">
                <a:solidFill>
                  <a:schemeClr val="tx1"/>
                </a:solidFill>
                <a:effectLst/>
                <a:latin typeface="+mn-lt"/>
                <a:ea typeface="+mn-ea"/>
                <a:cs typeface="+mn-cs"/>
              </a:rPr>
              <a:t> Published research articles in the broadest sense of the term. A narrower term could have the effect of excluding works published in a certain format, discipline or practice. For example, the term “scholarly journal articles” might exclude those who publish in edited volumes; the term “peer-reviewed scholarly articles” might exclude law reviews which are reviewed by students or by editorial collectives.</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4</a:t>
            </a:fld>
            <a:endParaRPr lang="en-US"/>
          </a:p>
        </p:txBody>
      </p:sp>
    </p:spTree>
    <p:extLst>
      <p:ext uri="{BB962C8B-B14F-4D97-AF65-F5344CB8AC3E}">
        <p14:creationId xmlns:p14="http://schemas.microsoft.com/office/powerpoint/2010/main" val="269713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5</a:t>
            </a:fld>
            <a:endParaRPr lang="en-US"/>
          </a:p>
        </p:txBody>
      </p:sp>
    </p:spTree>
    <p:extLst>
      <p:ext uri="{BB962C8B-B14F-4D97-AF65-F5344CB8AC3E}">
        <p14:creationId xmlns:p14="http://schemas.microsoft.com/office/powerpoint/2010/main" val="201614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2D5646-A00B-3942-B201-4EB41B9B77BE}" type="slidenum">
              <a:rPr/>
              <a:pPr/>
              <a:t>6</a:t>
            </a:fld>
            <a:endParaRPr lang="en-US"/>
          </a:p>
        </p:txBody>
      </p:sp>
    </p:spTree>
    <p:extLst>
      <p:ext uri="{BB962C8B-B14F-4D97-AF65-F5344CB8AC3E}">
        <p14:creationId xmlns:p14="http://schemas.microsoft.com/office/powerpoint/2010/main" val="2703985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DOESN’T say where to publish, and</a:t>
            </a:r>
            <a:r>
              <a:rPr lang="en-US" baseline="0" dirty="0" smtClean="0"/>
              <a:t> it doesn’t require the paying of APCs.</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7</a:t>
            </a:fld>
            <a:endParaRPr lang="en-US"/>
          </a:p>
        </p:txBody>
      </p:sp>
    </p:spTree>
    <p:extLst>
      <p:ext uri="{BB962C8B-B14F-4D97-AF65-F5344CB8AC3E}">
        <p14:creationId xmlns:p14="http://schemas.microsoft.com/office/powerpoint/2010/main" val="153942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8</a:t>
            </a:fld>
            <a:endParaRPr lang="en-US"/>
          </a:p>
        </p:txBody>
      </p:sp>
    </p:spTree>
    <p:extLst>
      <p:ext uri="{BB962C8B-B14F-4D97-AF65-F5344CB8AC3E}">
        <p14:creationId xmlns:p14="http://schemas.microsoft.com/office/powerpoint/2010/main" val="131463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Green OA – many</a:t>
            </a:r>
            <a:r>
              <a:rPr lang="en-US" baseline="0" dirty="0" smtClean="0"/>
              <a:t> publishers have always allowed this. </a:t>
            </a:r>
            <a:endParaRPr lang="en-US" dirty="0" smtClean="0"/>
          </a:p>
          <a:p>
            <a:r>
              <a:rPr lang="en-US" dirty="0" smtClean="0"/>
              <a:t>But not all. </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9</a:t>
            </a:fld>
            <a:endParaRPr lang="en-US"/>
          </a:p>
        </p:txBody>
      </p:sp>
    </p:spTree>
    <p:extLst>
      <p:ext uri="{BB962C8B-B14F-4D97-AF65-F5344CB8AC3E}">
        <p14:creationId xmlns:p14="http://schemas.microsoft.com/office/powerpoint/2010/main" val="1279045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9144000" cy="6858000"/>
          </a:xfrm>
          <a:blipFill>
            <a:blip r:embed="rId2"/>
            <a:stretch>
              <a:fillRect/>
            </a:stretch>
          </a:blipFill>
        </p:spPr>
        <p:txBody>
          <a:bodyPr lIns="457200" tIns="2514600" anchor="ctr" anchorCtr="0"/>
          <a:lstStyle>
            <a:lvl1pPr marL="0" indent="0">
              <a:buFontTx/>
              <a:buNone/>
              <a:defRPr>
                <a:solidFill>
                  <a:schemeClr val="tx2">
                    <a:lumMod val="65000"/>
                  </a:schemeClr>
                </a:solidFill>
              </a:defRPr>
            </a:lvl1pPr>
          </a:lstStyle>
          <a:p>
            <a:endParaRPr lang="en-US" dirty="0"/>
          </a:p>
        </p:txBody>
      </p:sp>
      <p:sp>
        <p:nvSpPr>
          <p:cNvPr id="2" name="Title 1"/>
          <p:cNvSpPr>
            <a:spLocks noGrp="1"/>
          </p:cNvSpPr>
          <p:nvPr>
            <p:ph type="ctrTitle" hasCustomPrompt="1"/>
          </p:nvPr>
        </p:nvSpPr>
        <p:spPr>
          <a:xfrm>
            <a:off x="0" y="2395996"/>
            <a:ext cx="9144000" cy="615553"/>
          </a:xfrm>
          <a:prstGeom prst="rect">
            <a:avLst/>
          </a:prstGeom>
          <a:noFill/>
        </p:spPr>
        <p:txBody>
          <a:bodyPr lIns="457200" tIns="0" rIns="457200" bIns="0" anchor="ctr" anchorCtr="0">
            <a:spAutoFit/>
          </a:bodyPr>
          <a:lstStyle>
            <a:lvl1pPr>
              <a:defRPr sz="4000" b="0" i="0" baseline="0">
                <a:solidFill>
                  <a:schemeClr val="tx2"/>
                </a:solidFill>
                <a:latin typeface="Arial"/>
                <a:cs typeface="Kievit Offc Pro Medium"/>
              </a:defRPr>
            </a:lvl1pPr>
          </a:lstStyle>
          <a:p>
            <a:r>
              <a:rPr lang="en-US" dirty="0" smtClean="0"/>
              <a:t>Opening Slide Title</a:t>
            </a:r>
            <a:endParaRPr lang="en-US" dirty="0"/>
          </a:p>
        </p:txBody>
      </p:sp>
      <p:pic>
        <p:nvPicPr>
          <p:cNvPr id="5" name="Picture 4"/>
          <p:cNvPicPr>
            <a:picLocks noChangeAspect="1"/>
          </p:cNvPicPr>
          <p:nvPr userDrawn="1"/>
        </p:nvPicPr>
        <p:blipFill>
          <a:blip r:embed="rId3"/>
          <a:stretch>
            <a:fillRect/>
          </a:stretch>
        </p:blipFill>
        <p:spPr>
          <a:xfrm>
            <a:off x="454960" y="6318643"/>
            <a:ext cx="571500" cy="279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 columns">
    <p:bg>
      <p:bgRef idx="1001">
        <a:schemeClr val="bg2"/>
      </p:bgRef>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457200" y="457200"/>
            <a:ext cx="2651760" cy="3749040"/>
          </a:xfrm>
          <a:prstGeom prst="rect">
            <a:avLst/>
          </a:prstGeom>
        </p:spPr>
        <p:txBody>
          <a:bodyPr lIns="0" tIns="0" rIns="0" bIns="0">
            <a:noAutofit/>
          </a:bodyPr>
          <a:lstStyle>
            <a:lvl1pPr marL="0" indent="0">
              <a:spcBef>
                <a:spcPts val="1000"/>
              </a:spcBef>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1</a:t>
            </a:r>
          </a:p>
          <a:p>
            <a:pPr lvl="1"/>
            <a:r>
              <a:rPr lang="en-US" dirty="0" smtClean="0"/>
              <a:t>Bullet</a:t>
            </a:r>
          </a:p>
          <a:p>
            <a:pPr lvl="1"/>
            <a:r>
              <a:rPr lang="en-US" dirty="0" smtClean="0"/>
              <a:t>Bullet</a:t>
            </a:r>
          </a:p>
        </p:txBody>
      </p:sp>
      <p:sp>
        <p:nvSpPr>
          <p:cNvPr id="12" name="Content Placeholder 2"/>
          <p:cNvSpPr>
            <a:spLocks noGrp="1"/>
          </p:cNvSpPr>
          <p:nvPr>
            <p:ph idx="21" hasCustomPrompt="1"/>
          </p:nvPr>
        </p:nvSpPr>
        <p:spPr>
          <a:xfrm>
            <a:off x="3246532" y="457200"/>
            <a:ext cx="2651760" cy="3749040"/>
          </a:xfrm>
          <a:prstGeom prst="rect">
            <a:avLst/>
          </a:prstGeom>
        </p:spPr>
        <p:txBody>
          <a:bodyPr lIns="0" tIns="0" rIns="0" bIns="0">
            <a:noAutofit/>
          </a:bodyPr>
          <a:lstStyle>
            <a:lvl1pPr marL="0" indent="0">
              <a:spcBef>
                <a:spcPts val="1000"/>
              </a:spcBef>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2</a:t>
            </a:r>
          </a:p>
          <a:p>
            <a:pPr lvl="1"/>
            <a:r>
              <a:rPr lang="en-US" dirty="0" smtClean="0"/>
              <a:t>Bullet</a:t>
            </a:r>
          </a:p>
          <a:p>
            <a:pPr lvl="1"/>
            <a:r>
              <a:rPr lang="en-US" dirty="0" smtClean="0"/>
              <a:t>Bullet</a:t>
            </a:r>
          </a:p>
        </p:txBody>
      </p:sp>
      <p:sp>
        <p:nvSpPr>
          <p:cNvPr id="14" name="Content Placeholder 2"/>
          <p:cNvSpPr>
            <a:spLocks noGrp="1"/>
          </p:cNvSpPr>
          <p:nvPr>
            <p:ph idx="22" hasCustomPrompt="1"/>
          </p:nvPr>
        </p:nvSpPr>
        <p:spPr>
          <a:xfrm>
            <a:off x="6035863" y="457200"/>
            <a:ext cx="2651760" cy="3749040"/>
          </a:xfrm>
          <a:prstGeom prst="rect">
            <a:avLst/>
          </a:prstGeom>
        </p:spPr>
        <p:txBody>
          <a:bodyPr lIns="0" tIns="0" rIns="0" bIns="0">
            <a:noAutofit/>
          </a:bodyPr>
          <a:lstStyle>
            <a:lvl1pPr marL="0" indent="0">
              <a:spcBef>
                <a:spcPts val="1000"/>
              </a:spcBef>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3</a:t>
            </a:r>
          </a:p>
          <a:p>
            <a:pPr lvl="1"/>
            <a:r>
              <a:rPr lang="en-US" dirty="0" smtClean="0"/>
              <a:t>Bullet</a:t>
            </a:r>
          </a:p>
          <a:p>
            <a:pPr lvl="1"/>
            <a:r>
              <a:rPr lang="en-US" dirty="0" smtClean="0"/>
              <a:t>Bullet</a:t>
            </a:r>
          </a:p>
        </p:txBody>
      </p:sp>
      <p:sp>
        <p:nvSpPr>
          <p:cNvPr id="30" name="Date Placeholder 2"/>
          <p:cNvSpPr>
            <a:spLocks noGrp="1"/>
          </p:cNvSpPr>
          <p:nvPr>
            <p:ph type="dt" sz="half" idx="10"/>
          </p:nvPr>
        </p:nvSpPr>
        <p:spPr>
          <a:xfrm>
            <a:off x="7269372" y="6397840"/>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fld id="{FF639825-731B-5D47-806A-2D6215B4DDB1}" type="datetime1">
              <a:rPr lang="en-US" smtClean="0"/>
              <a:pPr/>
              <a:t>1/21/2016</a:t>
            </a:fld>
            <a:endParaRPr lang="en-US" dirty="0"/>
          </a:p>
        </p:txBody>
      </p:sp>
      <p:sp>
        <p:nvSpPr>
          <p:cNvPr id="31" name="Slide Number Placeholder 6"/>
          <p:cNvSpPr>
            <a:spLocks noGrp="1"/>
          </p:cNvSpPr>
          <p:nvPr>
            <p:ph type="sldNum" sz="quarter" idx="12"/>
          </p:nvPr>
        </p:nvSpPr>
        <p:spPr>
          <a:xfrm>
            <a:off x="8600685" y="6397840"/>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32" name="Straight Connector 31"/>
          <p:cNvCxnSpPr/>
          <p:nvPr userDrawn="1"/>
        </p:nvCxnSpPr>
        <p:spPr>
          <a:xfrm rot="5400000" flipH="1" flipV="1">
            <a:off x="8418133"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7200" y="6143568"/>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188658055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s text">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457200"/>
            <a:ext cx="2651760" cy="3744649"/>
          </a:xfrm>
          <a:prstGeom prst="rect">
            <a:avLst/>
          </a:prstGeom>
        </p:spPr>
        <p:txBody>
          <a:bodyPr lIns="0" tIns="0" rIns="0" bIns="0">
            <a:noAutofit/>
          </a:bodyPr>
          <a:lstStyle>
            <a:lvl1pPr marL="0" indent="0">
              <a:buNone/>
              <a:defRPr sz="280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
        <p:nvSpPr>
          <p:cNvPr id="28" name="Content Placeholder 5"/>
          <p:cNvSpPr>
            <a:spLocks noGrp="1"/>
          </p:cNvSpPr>
          <p:nvPr>
            <p:ph sz="quarter" idx="19" hasCustomPrompt="1"/>
          </p:nvPr>
        </p:nvSpPr>
        <p:spPr>
          <a:xfrm>
            <a:off x="3245372" y="457200"/>
            <a:ext cx="2651760" cy="3744649"/>
          </a:xfrm>
          <a:prstGeom prst="rect">
            <a:avLst/>
          </a:prstGeom>
        </p:spPr>
        <p:txBody>
          <a:bodyPr lIns="0" tIns="0" rIns="0" bIns="0">
            <a:noAutofit/>
          </a:bodyPr>
          <a:lstStyle>
            <a:lvl1pPr marL="0" indent="0">
              <a:buNone/>
              <a:defRPr sz="280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
        <p:nvSpPr>
          <p:cNvPr id="29" name="Content Placeholder 5"/>
          <p:cNvSpPr>
            <a:spLocks noGrp="1"/>
          </p:cNvSpPr>
          <p:nvPr>
            <p:ph sz="quarter" idx="20" hasCustomPrompt="1"/>
          </p:nvPr>
        </p:nvSpPr>
        <p:spPr>
          <a:xfrm>
            <a:off x="6035863" y="457200"/>
            <a:ext cx="2651760" cy="3744649"/>
          </a:xfrm>
          <a:prstGeom prst="rect">
            <a:avLst/>
          </a:prstGeom>
        </p:spPr>
        <p:txBody>
          <a:bodyPr lIns="0" tIns="0" rIns="0" bIns="0">
            <a:noAutofit/>
          </a:bodyPr>
          <a:lstStyle>
            <a:lvl1pPr marL="0" indent="0">
              <a:buNone/>
              <a:defRPr sz="2800" b="0" i="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
        <p:nvSpPr>
          <p:cNvPr id="27" name="Date Placeholder 2"/>
          <p:cNvSpPr>
            <a:spLocks noGrp="1"/>
          </p:cNvSpPr>
          <p:nvPr>
            <p:ph type="dt" sz="half" idx="10"/>
          </p:nvPr>
        </p:nvSpPr>
        <p:spPr>
          <a:xfrm>
            <a:off x="7269372" y="6397840"/>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fld id="{FF639825-731B-5D47-806A-2D6215B4DDB1}" type="datetime1">
              <a:rPr lang="en-US" smtClean="0"/>
              <a:pPr/>
              <a:t>1/21/2016</a:t>
            </a:fld>
            <a:endParaRPr lang="en-US" dirty="0"/>
          </a:p>
        </p:txBody>
      </p:sp>
      <p:sp>
        <p:nvSpPr>
          <p:cNvPr id="30" name="Slide Number Placeholder 6"/>
          <p:cNvSpPr>
            <a:spLocks noGrp="1"/>
          </p:cNvSpPr>
          <p:nvPr>
            <p:ph type="sldNum" sz="quarter" idx="12"/>
          </p:nvPr>
        </p:nvSpPr>
        <p:spPr>
          <a:xfrm>
            <a:off x="8600685" y="6397840"/>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31" name="Straight Connector 30"/>
          <p:cNvCxnSpPr/>
          <p:nvPr userDrawn="1"/>
        </p:nvCxnSpPr>
        <p:spPr>
          <a:xfrm rot="5400000" flipH="1" flipV="1">
            <a:off x="8418133"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57200" y="6143568"/>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58293502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lIns="457200" anchor="ctr" anchorCtr="0"/>
          <a:lstStyle>
            <a:lvl1pPr marL="0" indent="0">
              <a:buFontTx/>
              <a:buNone/>
              <a:defRPr>
                <a:solidFill>
                  <a:schemeClr val="tx2">
                    <a:lumMod val="65000"/>
                  </a:schemeClr>
                </a:solidFill>
              </a:defRPr>
            </a:lvl1pPr>
          </a:lstStyle>
          <a:p>
            <a:endParaRPr lang="en-US"/>
          </a:p>
        </p:txBody>
      </p:sp>
      <p:sp>
        <p:nvSpPr>
          <p:cNvPr id="11" name="Title 1"/>
          <p:cNvSpPr>
            <a:spLocks noGrp="1"/>
          </p:cNvSpPr>
          <p:nvPr>
            <p:ph type="ctrTitle" hasCustomPrompt="1"/>
          </p:nvPr>
        </p:nvSpPr>
        <p:spPr>
          <a:xfrm>
            <a:off x="0" y="2395996"/>
            <a:ext cx="9144000" cy="615553"/>
          </a:xfrm>
          <a:prstGeom prst="rect">
            <a:avLst/>
          </a:prstGeom>
          <a:noFill/>
        </p:spPr>
        <p:txBody>
          <a:bodyPr lIns="457200" tIns="0" rIns="457200" bIns="0" anchor="ctr" anchorCtr="0">
            <a:spAutoFit/>
          </a:bodyPr>
          <a:lstStyle>
            <a:lvl1pPr>
              <a:defRPr sz="4000" b="0" i="0" baseline="0">
                <a:solidFill>
                  <a:schemeClr val="tx2"/>
                </a:solidFill>
                <a:latin typeface="Arial"/>
                <a:cs typeface="Kievit Offc Pro Medium"/>
              </a:defRPr>
            </a:lvl1pPr>
          </a:lstStyle>
          <a:p>
            <a:r>
              <a:rPr lang="en-US" dirty="0" smtClean="0"/>
              <a:t>Thank You</a:t>
            </a:r>
            <a:endParaRPr lang="en-US" dirty="0"/>
          </a:p>
        </p:txBody>
      </p:sp>
      <p:pic>
        <p:nvPicPr>
          <p:cNvPr id="5" name="Picture 4"/>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67317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B7772D-F210-4FBA-B079-E52756A588D1}" type="datetimeFigureOut">
              <a:rPr lang="en-US" smtClean="0"/>
              <a:t>1/21/2016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58E4DD8-FAAE-4721-8B0E-59A3F1A2F25F}" type="slidenum">
              <a:rPr lang="en-US" smtClean="0"/>
              <a:t>‹#›</a:t>
            </a:fld>
            <a:endParaRPr lang="en-US"/>
          </a:p>
        </p:txBody>
      </p:sp>
    </p:spTree>
    <p:extLst>
      <p:ext uri="{BB962C8B-B14F-4D97-AF65-F5344CB8AC3E}">
        <p14:creationId xmlns:p14="http://schemas.microsoft.com/office/powerpoint/2010/main" val="2696337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photo">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9144000" cy="6858000"/>
          </a:xfrm>
        </p:spPr>
        <p:txBody>
          <a:bodyPr lIns="457200" anchor="ctr" anchorCtr="0"/>
          <a:lstStyle>
            <a:lvl1pPr marL="0" indent="0">
              <a:buNone/>
              <a:defRPr>
                <a:solidFill>
                  <a:schemeClr val="tx2">
                    <a:lumMod val="65000"/>
                  </a:schemeClr>
                </a:solidFill>
              </a:defRPr>
            </a:lvl1pPr>
          </a:lstStyle>
          <a:p>
            <a:endParaRPr lang="en-US" dirty="0"/>
          </a:p>
        </p:txBody>
      </p:sp>
      <p:sp>
        <p:nvSpPr>
          <p:cNvPr id="9" name="Content Placeholder 5"/>
          <p:cNvSpPr>
            <a:spLocks noGrp="1"/>
          </p:cNvSpPr>
          <p:nvPr>
            <p:ph sz="quarter" idx="13" hasCustomPrompt="1"/>
          </p:nvPr>
        </p:nvSpPr>
        <p:spPr>
          <a:xfrm>
            <a:off x="454881" y="457201"/>
            <a:ext cx="5448080" cy="523220"/>
          </a:xfrm>
          <a:prstGeom prst="rect">
            <a:avLst/>
          </a:prstGeom>
        </p:spPr>
        <p:txBody>
          <a:bodyPr lIns="0" tIns="0" rIns="0" bIns="0">
            <a:spAutoFit/>
          </a:bodyPr>
          <a:lstStyle>
            <a:lvl1pPr marL="0" indent="0">
              <a:lnSpc>
                <a:spcPct val="82000"/>
              </a:lnSpc>
              <a:buNone/>
              <a:defRPr lang="en-US" sz="4000" b="0" i="0" baseline="0" smtClean="0">
                <a:solidFill>
                  <a:schemeClr val="bg2">
                    <a:lumMod val="75000"/>
                    <a:lumOff val="25000"/>
                  </a:schemeClr>
                </a:solidFill>
                <a:latin typeface="Arial"/>
                <a:cs typeface="Kievit Offc Pro Medium"/>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Opening Slide</a:t>
            </a:r>
          </a:p>
        </p:txBody>
      </p:sp>
    </p:spTree>
    <p:extLst>
      <p:ext uri="{BB962C8B-B14F-4D97-AF65-F5344CB8AC3E}">
        <p14:creationId xmlns:p14="http://schemas.microsoft.com/office/powerpoint/2010/main" val="38718632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9144000" cy="6858000"/>
          </a:xfrm>
        </p:spPr>
        <p:txBody>
          <a:bodyPr lIns="457200" tIns="0" anchor="ctr" anchorCtr="0"/>
          <a:lstStyle>
            <a:lvl1pPr marL="0" indent="0">
              <a:buFontTx/>
              <a:buNone/>
              <a:defRPr>
                <a:solidFill>
                  <a:schemeClr val="tx2">
                    <a:lumMod val="65000"/>
                  </a:schemeClr>
                </a:solidFill>
              </a:defRPr>
            </a:lvl1pPr>
          </a:lstStyle>
          <a:p>
            <a:endParaRPr lang="en-US"/>
          </a:p>
        </p:txBody>
      </p:sp>
      <p:sp>
        <p:nvSpPr>
          <p:cNvPr id="7" name="Content Placeholder 5"/>
          <p:cNvSpPr>
            <a:spLocks noGrp="1"/>
          </p:cNvSpPr>
          <p:nvPr>
            <p:ph sz="quarter" idx="13" hasCustomPrompt="1"/>
          </p:nvPr>
        </p:nvSpPr>
        <p:spPr>
          <a:xfrm>
            <a:off x="454881" y="457201"/>
            <a:ext cx="5448080" cy="523220"/>
          </a:xfrm>
          <a:prstGeom prst="rect">
            <a:avLst/>
          </a:prstGeom>
        </p:spPr>
        <p:txBody>
          <a:bodyPr lIns="0" tIns="0" rIns="0" bIns="0">
            <a:spAutoFit/>
          </a:bodyPr>
          <a:lstStyle>
            <a:lvl1pPr marL="0" indent="0">
              <a:lnSpc>
                <a:spcPct val="82000"/>
              </a:lnSpc>
              <a:buNone/>
              <a:defRPr lang="en-US" sz="4000" b="0" i="0" baseline="0" smtClean="0">
                <a:solidFill>
                  <a:schemeClr val="bg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Divider Slide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457200"/>
            <a:ext cx="5448080" cy="254223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Type your highly motivational phrase here and impress </a:t>
            </a:r>
            <a:br>
              <a:rPr lang="en-US" dirty="0" smtClean="0"/>
            </a:br>
            <a:r>
              <a:rPr lang="en-US" dirty="0" smtClean="0"/>
              <a:t>all who see your presentation.</a:t>
            </a:r>
          </a:p>
        </p:txBody>
      </p:sp>
    </p:spTree>
    <p:extLst>
      <p:ext uri="{BB962C8B-B14F-4D97-AF65-F5344CB8AC3E}">
        <p14:creationId xmlns:p14="http://schemas.microsoft.com/office/powerpoint/2010/main" val="167910233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457201"/>
            <a:ext cx="5448080" cy="102797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slide has an important chart.</a:t>
            </a:r>
          </a:p>
        </p:txBody>
      </p:sp>
      <p:sp>
        <p:nvSpPr>
          <p:cNvPr id="10" name="Chart Placeholder 12"/>
          <p:cNvSpPr>
            <a:spLocks noGrp="1"/>
          </p:cNvSpPr>
          <p:nvPr>
            <p:ph type="chart" sz="quarter" idx="18"/>
          </p:nvPr>
        </p:nvSpPr>
        <p:spPr>
          <a:xfrm>
            <a:off x="463824" y="1830552"/>
            <a:ext cx="5439486"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Tree>
    <p:extLst>
      <p:ext uri="{BB962C8B-B14F-4D97-AF65-F5344CB8AC3E}">
        <p14:creationId xmlns:p14="http://schemas.microsoft.com/office/powerpoint/2010/main" val="5824749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harts">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457201"/>
            <a:ext cx="5448080" cy="102797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Here are some charts </a:t>
            </a:r>
            <a:br>
              <a:rPr lang="en-US" dirty="0" smtClean="0"/>
            </a:br>
            <a:r>
              <a:rPr lang="en-US" dirty="0" smtClean="0"/>
              <a:t>for comparison.</a:t>
            </a:r>
          </a:p>
        </p:txBody>
      </p:sp>
      <p:sp>
        <p:nvSpPr>
          <p:cNvPr id="10" name="Chart Placeholder 12"/>
          <p:cNvSpPr>
            <a:spLocks noGrp="1"/>
          </p:cNvSpPr>
          <p:nvPr>
            <p:ph type="chart" sz="quarter" idx="18"/>
          </p:nvPr>
        </p:nvSpPr>
        <p:spPr>
          <a:xfrm>
            <a:off x="463824" y="1830552"/>
            <a:ext cx="4020590"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6" name="Chart Placeholder 12"/>
          <p:cNvSpPr>
            <a:spLocks noGrp="1"/>
          </p:cNvSpPr>
          <p:nvPr>
            <p:ph type="chart" sz="quarter" idx="19"/>
          </p:nvPr>
        </p:nvSpPr>
        <p:spPr>
          <a:xfrm>
            <a:off x="4624552" y="1830552"/>
            <a:ext cx="4020042"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Tree>
    <p:extLst>
      <p:ext uri="{BB962C8B-B14F-4D97-AF65-F5344CB8AC3E}">
        <p14:creationId xmlns:p14="http://schemas.microsoft.com/office/powerpoint/2010/main" val="45282106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w/ info">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457201"/>
            <a:ext cx="5448080" cy="102797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chart has </a:t>
            </a:r>
            <a:br>
              <a:rPr lang="en-US" dirty="0" smtClean="0"/>
            </a:br>
            <a:r>
              <a:rPr lang="en-US" dirty="0" smtClean="0"/>
              <a:t>additional notes.</a:t>
            </a:r>
          </a:p>
        </p:txBody>
      </p:sp>
      <p:sp>
        <p:nvSpPr>
          <p:cNvPr id="10" name="Chart Placeholder 12"/>
          <p:cNvSpPr>
            <a:spLocks noGrp="1"/>
          </p:cNvSpPr>
          <p:nvPr>
            <p:ph type="chart" sz="quarter" idx="18"/>
          </p:nvPr>
        </p:nvSpPr>
        <p:spPr>
          <a:xfrm>
            <a:off x="463825" y="1830552"/>
            <a:ext cx="5448080"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4" name="Content Placeholder 5"/>
          <p:cNvSpPr>
            <a:spLocks noGrp="1"/>
          </p:cNvSpPr>
          <p:nvPr>
            <p:ph sz="quarter" idx="20" hasCustomPrompt="1"/>
          </p:nvPr>
        </p:nvSpPr>
        <p:spPr>
          <a:xfrm>
            <a:off x="6035863" y="1830552"/>
            <a:ext cx="2651760" cy="3759601"/>
          </a:xfrm>
          <a:prstGeom prst="rect">
            <a:avLst/>
          </a:prstGeom>
        </p:spPr>
        <p:txBody>
          <a:bodyPr lIns="0" tIns="0" rIns="0" bIns="0">
            <a:noAutofit/>
          </a:bodyPr>
          <a:lstStyle>
            <a:lvl1pPr marL="0" indent="0">
              <a:spcBef>
                <a:spcPts val="0"/>
              </a:spcBef>
              <a:buNone/>
              <a:defRPr sz="2000" b="0" i="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Go ahead and mention some details.</a:t>
            </a:r>
          </a:p>
        </p:txBody>
      </p:sp>
      <p:sp>
        <p:nvSpPr>
          <p:cNvPr id="31" name="Date Placeholder 2"/>
          <p:cNvSpPr>
            <a:spLocks noGrp="1"/>
          </p:cNvSpPr>
          <p:nvPr>
            <p:ph type="dt" sz="half" idx="10"/>
          </p:nvPr>
        </p:nvSpPr>
        <p:spPr>
          <a:xfrm>
            <a:off x="7269372" y="6397840"/>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fld id="{FF639825-731B-5D47-806A-2D6215B4DDB1}" type="datetime1">
              <a:rPr lang="en-US" smtClean="0"/>
              <a:pPr/>
              <a:t>1/21/2016</a:t>
            </a:fld>
            <a:endParaRPr lang="en-US" dirty="0"/>
          </a:p>
        </p:txBody>
      </p:sp>
      <p:sp>
        <p:nvSpPr>
          <p:cNvPr id="32" name="Slide Number Placeholder 6"/>
          <p:cNvSpPr>
            <a:spLocks noGrp="1"/>
          </p:cNvSpPr>
          <p:nvPr>
            <p:ph type="sldNum" sz="quarter" idx="12"/>
          </p:nvPr>
        </p:nvSpPr>
        <p:spPr>
          <a:xfrm>
            <a:off x="8600685" y="6397840"/>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33" name="Straight Connector 32"/>
          <p:cNvCxnSpPr/>
          <p:nvPr userDrawn="1"/>
        </p:nvCxnSpPr>
        <p:spPr>
          <a:xfrm rot="5400000" flipH="1" flipV="1">
            <a:off x="8418133"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57200" y="6143568"/>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121591257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p:bg>
      <p:bgRef idx="1001">
        <a:schemeClr val="bg2"/>
      </p:bgRef>
    </p:bg>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457202"/>
            <a:ext cx="5448080" cy="1027974"/>
          </a:xfrm>
          <a:prstGeom prst="rect">
            <a:avLst/>
          </a:prstGeom>
        </p:spPr>
        <p:txBody>
          <a:bodyPr lIns="0" tIns="0" rIns="0" bIns="0">
            <a:spAutoFit/>
          </a:bodyPr>
          <a:lstStyle>
            <a:lvl1pPr marL="0" indent="0">
              <a:lnSpc>
                <a:spcPct val="82000"/>
              </a:lnSpc>
              <a:buNone/>
              <a:defRPr lang="en-US" sz="4000" b="0" i="0" baseline="0" smtClean="0">
                <a:solidFill>
                  <a:schemeClr val="tx2">
                    <a:lumMod val="75000"/>
                    <a:lumOff val="25000"/>
                  </a:schemeClr>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slide has an interesting photo.</a:t>
            </a:r>
          </a:p>
        </p:txBody>
      </p:sp>
      <p:sp>
        <p:nvSpPr>
          <p:cNvPr id="14" name="Picture Placeholder 6"/>
          <p:cNvSpPr>
            <a:spLocks noGrp="1"/>
          </p:cNvSpPr>
          <p:nvPr>
            <p:ph type="pic" sz="quarter" idx="19"/>
          </p:nvPr>
        </p:nvSpPr>
        <p:spPr>
          <a:xfrm>
            <a:off x="463125" y="1821793"/>
            <a:ext cx="5439836" cy="3768360"/>
          </a:xfrm>
          <a:prstGeom prst="rect">
            <a:avLst/>
          </a:prstGeom>
        </p:spPr>
        <p:txBody>
          <a:bodyPr lIns="0" tIns="0" rIns="0" bIns="0">
            <a:normAutofit/>
          </a:bodyPr>
          <a:lstStyle>
            <a:lvl1pPr marL="0" indent="0">
              <a:buFontTx/>
              <a:buNone/>
              <a:defRPr sz="2000" b="0" i="0" baseline="0">
                <a:solidFill>
                  <a:schemeClr val="tx2">
                    <a:lumMod val="50000"/>
                    <a:lumOff val="50000"/>
                  </a:schemeClr>
                </a:solidFill>
              </a:defRPr>
            </a:lvl1pPr>
          </a:lstStyle>
          <a:p>
            <a:endParaRPr lang="en-US" dirty="0"/>
          </a:p>
        </p:txBody>
      </p:sp>
      <p:sp>
        <p:nvSpPr>
          <p:cNvPr id="27" name="Date Placeholder 2"/>
          <p:cNvSpPr>
            <a:spLocks noGrp="1"/>
          </p:cNvSpPr>
          <p:nvPr>
            <p:ph type="dt" sz="half" idx="10"/>
          </p:nvPr>
        </p:nvSpPr>
        <p:spPr>
          <a:xfrm>
            <a:off x="7269372" y="6397840"/>
            <a:ext cx="1093077" cy="138499"/>
          </a:xfrm>
          <a:prstGeom prst="rect">
            <a:avLst/>
          </a:prstGeom>
        </p:spPr>
        <p:txBody>
          <a:bodyPr lIns="0" tIns="0" rIns="0" bIns="0" anchor="t" anchorCtr="0">
            <a:spAutoFit/>
          </a:bodyPr>
          <a:lstStyle>
            <a:lvl1pPr algn="r">
              <a:defRPr sz="900">
                <a:solidFill>
                  <a:schemeClr val="bg2">
                    <a:lumMod val="50000"/>
                  </a:schemeClr>
                </a:solidFill>
                <a:latin typeface="Arial"/>
                <a:cs typeface="Arial"/>
              </a:defRPr>
            </a:lvl1pPr>
          </a:lstStyle>
          <a:p>
            <a:fld id="{FF639825-731B-5D47-806A-2D6215B4DDB1}" type="datetime1">
              <a:rPr lang="en-US" smtClean="0"/>
              <a:pPr/>
              <a:t>1/21/2016</a:t>
            </a:fld>
            <a:endParaRPr lang="en-US" dirty="0"/>
          </a:p>
        </p:txBody>
      </p:sp>
      <p:sp>
        <p:nvSpPr>
          <p:cNvPr id="28" name="Slide Number Placeholder 6"/>
          <p:cNvSpPr>
            <a:spLocks noGrp="1"/>
          </p:cNvSpPr>
          <p:nvPr>
            <p:ph type="sldNum" sz="quarter" idx="12"/>
          </p:nvPr>
        </p:nvSpPr>
        <p:spPr>
          <a:xfrm>
            <a:off x="8600685" y="6397840"/>
            <a:ext cx="273340" cy="138499"/>
          </a:xfrm>
          <a:prstGeom prst="rect">
            <a:avLst/>
          </a:prstGeom>
        </p:spPr>
        <p:txBody>
          <a:bodyPr wrap="square" lIns="0" tIns="0" rIns="0" bIns="0" anchor="t" anchorCtr="0">
            <a:spAutoFit/>
          </a:bodyPr>
          <a:lstStyle>
            <a:lvl1pPr>
              <a:defRPr sz="900" baseline="0">
                <a:solidFill>
                  <a:schemeClr val="bg2">
                    <a:lumMod val="50000"/>
                  </a:schemeClr>
                </a:solidFill>
                <a:latin typeface="Arial"/>
                <a:cs typeface="Arial"/>
              </a:defRPr>
            </a:lvl1pPr>
          </a:lstStyle>
          <a:p>
            <a:fld id="{0FE39AC3-0E75-AD46-AE71-AE18BB921AE3}" type="slidenum">
              <a:rPr lang="en-US" smtClean="0"/>
              <a:pPr/>
              <a:t>‹#›</a:t>
            </a:fld>
            <a:endParaRPr lang="en-US" dirty="0"/>
          </a:p>
        </p:txBody>
      </p:sp>
      <p:cxnSp>
        <p:nvCxnSpPr>
          <p:cNvPr id="29" name="Straight Connector 28"/>
          <p:cNvCxnSpPr/>
          <p:nvPr userDrawn="1"/>
        </p:nvCxnSpPr>
        <p:spPr>
          <a:xfrm rot="5400000" flipH="1" flipV="1">
            <a:off x="8418133"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57200" y="6143568"/>
            <a:ext cx="8196317" cy="0"/>
          </a:xfrm>
          <a:prstGeom prst="line">
            <a:avLst/>
          </a:prstGeom>
          <a:ln w="19050" cmpd="sng">
            <a:solidFill>
              <a:srgbClr val="0F7FC5"/>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stretch>
            <a:fillRect/>
          </a:stretch>
        </p:blipFill>
        <p:spPr>
          <a:xfrm>
            <a:off x="454960" y="6318643"/>
            <a:ext cx="571500" cy="279400"/>
          </a:xfrm>
          <a:prstGeom prst="rect">
            <a:avLst/>
          </a:prstGeom>
        </p:spPr>
      </p:pic>
    </p:spTree>
    <p:extLst>
      <p:ext uri="{BB962C8B-B14F-4D97-AF65-F5344CB8AC3E}">
        <p14:creationId xmlns:p14="http://schemas.microsoft.com/office/powerpoint/2010/main" val="358863270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p:bg>
      <p:bgRef idx="1001">
        <a:schemeClr val="bg2"/>
      </p:bgRef>
    </p:bg>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457199" y="457200"/>
            <a:ext cx="5489903" cy="4873129"/>
          </a:xfrm>
          <a:prstGeom prst="rect">
            <a:avLst/>
          </a:prstGeom>
        </p:spPr>
        <p:txBody>
          <a:bodyPr lIns="0" tIns="0" rIns="0" bIns="0">
            <a:spAutoFit/>
          </a:bodyPr>
          <a:lstStyle>
            <a:lvl1pPr marL="0" indent="0">
              <a:spcBef>
                <a:spcPts val="2200"/>
              </a:spcBef>
              <a:spcAft>
                <a:spcPts val="0"/>
              </a:spcAft>
              <a:buNone/>
              <a:defRPr sz="2800" b="0" i="0">
                <a:solidFill>
                  <a:srgbClr val="0F7FC5"/>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chemeClr val="tx2">
                    <a:lumMod val="75000"/>
                    <a:lumOff val="25000"/>
                  </a:schemeClr>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1</a:t>
            </a:r>
            <a:endParaRPr lang="en-US" dirty="0"/>
          </a:p>
          <a:p>
            <a:pPr lvl="1"/>
            <a:r>
              <a:rPr lang="en-US" dirty="0" smtClean="0"/>
              <a:t>Bullet</a:t>
            </a:r>
          </a:p>
          <a:p>
            <a:pPr lvl="1"/>
            <a:r>
              <a:rPr lang="en-US" dirty="0" smtClean="0"/>
              <a:t>Bullet</a:t>
            </a:r>
          </a:p>
          <a:p>
            <a:pPr lvl="0"/>
            <a:r>
              <a:rPr lang="en-US" dirty="0" smtClean="0"/>
              <a:t>Item 2</a:t>
            </a:r>
          </a:p>
          <a:p>
            <a:pPr lvl="1"/>
            <a:r>
              <a:rPr lang="en-US" dirty="0" smtClean="0"/>
              <a:t>Bullet</a:t>
            </a:r>
          </a:p>
          <a:p>
            <a:pPr lvl="1"/>
            <a:r>
              <a:rPr lang="en-US" dirty="0" smtClean="0"/>
              <a:t>Bullet</a:t>
            </a:r>
          </a:p>
          <a:p>
            <a:pPr lvl="0"/>
            <a:r>
              <a:rPr lang="en-US" dirty="0" smtClean="0"/>
              <a:t>Item 3</a:t>
            </a:r>
          </a:p>
          <a:p>
            <a:pPr lvl="1"/>
            <a:r>
              <a:rPr lang="en-US" dirty="0" smtClean="0"/>
              <a:t>Bullet</a:t>
            </a:r>
          </a:p>
          <a:p>
            <a:pPr lvl="1"/>
            <a:r>
              <a:rPr lang="en-US" dirty="0" smtClean="0"/>
              <a:t>Bullet</a:t>
            </a:r>
          </a:p>
          <a:p>
            <a:pPr lvl="1"/>
            <a:endParaRPr lang="en-US" dirty="0" smtClean="0"/>
          </a:p>
        </p:txBody>
      </p:sp>
    </p:spTree>
    <p:extLst>
      <p:ext uri="{BB962C8B-B14F-4D97-AF65-F5344CB8AC3E}">
        <p14:creationId xmlns:p14="http://schemas.microsoft.com/office/powerpoint/2010/main" val="25696937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457200"/>
            <a:ext cx="8229600" cy="661720"/>
          </a:xfrm>
          <a:prstGeom prst="rect">
            <a:avLst/>
          </a:prstGeom>
        </p:spPr>
        <p:txBody>
          <a:bodyPr vert="horz" lIns="0" tIns="0" rIns="91440" bIns="45720" rtlCol="0" anchor="t" anchorCtr="0">
            <a:spAutoFit/>
          </a:bodyPr>
          <a:lstStyle/>
          <a:p>
            <a:r>
              <a:rPr lang="en-US" dirty="0"/>
              <a:t>Click to edit Master title </a:t>
            </a:r>
            <a:r>
              <a:rPr lang="en-US" dirty="0" smtClean="0"/>
              <a:t>style</a:t>
            </a:r>
            <a:endParaRPr lang="en-US" dirty="0"/>
          </a:p>
        </p:txBody>
      </p:sp>
      <p:sp>
        <p:nvSpPr>
          <p:cNvPr id="8" name="Text Placeholder 2"/>
          <p:cNvSpPr>
            <a:spLocks noGrp="1"/>
          </p:cNvSpPr>
          <p:nvPr>
            <p:ph type="body" idx="1"/>
          </p:nvPr>
        </p:nvSpPr>
        <p:spPr>
          <a:xfrm>
            <a:off x="457200" y="2167128"/>
            <a:ext cx="8229600" cy="3621197"/>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49" r:id="rId1"/>
    <p:sldLayoutId id="2147483676" r:id="rId2"/>
    <p:sldLayoutId id="2147483654" r:id="rId3"/>
    <p:sldLayoutId id="2147483669" r:id="rId4"/>
    <p:sldLayoutId id="2147483670" r:id="rId5"/>
    <p:sldLayoutId id="2147483677" r:id="rId6"/>
    <p:sldLayoutId id="2147483675" r:id="rId7"/>
    <p:sldLayoutId id="2147483674" r:id="rId8"/>
    <p:sldLayoutId id="2147483673" r:id="rId9"/>
    <p:sldLayoutId id="2147483672" r:id="rId10"/>
    <p:sldLayoutId id="2147483671" r:id="rId11"/>
    <p:sldLayoutId id="2147483664" r:id="rId12"/>
    <p:sldLayoutId id="2147483678" r:id="rId13"/>
  </p:sldLayoutIdLst>
  <p:hf hdr="0" ftr="0"/>
  <p:txStyles>
    <p:titleStyle>
      <a:lvl1pPr algn="l" defTabSz="457200" rtl="0" eaLnBrk="1" latinLnBrk="0" hangingPunct="1">
        <a:spcBef>
          <a:spcPct val="0"/>
        </a:spcBef>
        <a:buNone/>
        <a:defRPr sz="4000" b="0" i="0" kern="1200">
          <a:solidFill>
            <a:schemeClr val="bg2">
              <a:lumMod val="75000"/>
              <a:lumOff val="25000"/>
            </a:schemeClr>
          </a:solidFill>
          <a:latin typeface="Arial"/>
          <a:ea typeface="+mj-ea"/>
          <a:cs typeface="Kievit Offc Pro Medium"/>
        </a:defRPr>
      </a:lvl1pPr>
    </p:titleStyle>
    <p:bodyStyle>
      <a:lvl1pPr marL="342900" indent="-342900" algn="l" defTabSz="457200" rtl="0" eaLnBrk="1" latinLnBrk="0" hangingPunct="1">
        <a:spcBef>
          <a:spcPct val="20000"/>
        </a:spcBef>
        <a:buFont typeface="Arial"/>
        <a:buChar char="•"/>
        <a:defRPr sz="2000" b="0" i="0" kern="120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uc-oa.inf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ucop.webdamdb.com/pages.php?pageId=8377"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6" y="25358"/>
            <a:ext cx="9146144" cy="6856392"/>
          </a:xfrm>
          <a:prstGeom prst="rect">
            <a:avLst/>
          </a:prstGeom>
        </p:spPr>
      </p:pic>
      <p:sp>
        <p:nvSpPr>
          <p:cNvPr id="3" name="Content Placeholder 2"/>
          <p:cNvSpPr>
            <a:spLocks noGrp="1"/>
          </p:cNvSpPr>
          <p:nvPr>
            <p:ph sz="quarter" idx="13"/>
          </p:nvPr>
        </p:nvSpPr>
        <p:spPr>
          <a:xfrm>
            <a:off x="2286000" y="457199"/>
            <a:ext cx="6438900" cy="944233"/>
          </a:xfrm>
        </p:spPr>
        <p:txBody>
          <a:bodyPr/>
          <a:lstStyle/>
          <a:p>
            <a:r>
              <a:rPr lang="en-US" dirty="0" smtClean="0">
                <a:solidFill>
                  <a:schemeClr val="bg1">
                    <a:lumMod val="50000"/>
                  </a:schemeClr>
                </a:solidFill>
              </a:rPr>
              <a:t>UC’s Open Access Policies:</a:t>
            </a:r>
          </a:p>
          <a:p>
            <a:r>
              <a:rPr lang="en-US" sz="2800" dirty="0" smtClean="0">
                <a:solidFill>
                  <a:schemeClr val="bg1">
                    <a:lumMod val="50000"/>
                  </a:schemeClr>
                </a:solidFill>
              </a:rPr>
              <a:t>Scope, comparisons, support for deposit</a:t>
            </a:r>
            <a:endParaRPr lang="en-US" sz="2800" dirty="0">
              <a:solidFill>
                <a:schemeClr val="bg1">
                  <a:lumMod val="50000"/>
                </a:schemeClr>
              </a:solidFill>
            </a:endParaRPr>
          </a:p>
        </p:txBody>
      </p:sp>
    </p:spTree>
    <p:extLst>
      <p:ext uri="{BB962C8B-B14F-4D97-AF65-F5344CB8AC3E}">
        <p14:creationId xmlns:p14="http://schemas.microsoft.com/office/powerpoint/2010/main" val="3618633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6232196"/>
            <a:ext cx="4152900" cy="62580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br>
              <a:rPr lang="en-US" sz="2400" dirty="0" smtClean="0">
                <a:solidFill>
                  <a:schemeClr val="tx1"/>
                </a:solidFill>
              </a:rPr>
            </a:br>
            <a:r>
              <a:rPr lang="en-US" dirty="0" smtClean="0">
                <a:solidFill>
                  <a:schemeClr val="tx1"/>
                </a:solidFill>
              </a:rPr>
              <a:t>(if authors own copyright)</a:t>
            </a:r>
            <a:endParaRPr lang="en-US" dirty="0">
              <a:solidFill>
                <a:schemeClr val="tx1"/>
              </a:solidFill>
            </a:endParaRPr>
          </a:p>
        </p:txBody>
      </p:sp>
      <p:sp>
        <p:nvSpPr>
          <p:cNvPr id="7" name="Content Placeholder 2"/>
          <p:cNvSpPr txBox="1">
            <a:spLocks/>
          </p:cNvSpPr>
          <p:nvPr/>
        </p:nvSpPr>
        <p:spPr>
          <a:xfrm>
            <a:off x="454880" y="457201"/>
            <a:ext cx="8270020" cy="627864"/>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How? </a:t>
            </a:r>
            <a:r>
              <a:rPr lang="en-US" sz="4800" dirty="0" smtClean="0">
                <a:solidFill>
                  <a:schemeClr val="bg1"/>
                </a:solidFill>
              </a:rPr>
              <a:t>policy mechanism</a:t>
            </a:r>
            <a:endParaRPr lang="en-US" sz="4800" dirty="0">
              <a:solidFill>
                <a:schemeClr val="bg1"/>
              </a:solidFill>
            </a:endParaRPr>
          </a:p>
        </p:txBody>
      </p:sp>
      <p:sp>
        <p:nvSpPr>
          <p:cNvPr id="6" name="Content Placeholder 3"/>
          <p:cNvSpPr>
            <a:spLocks noGrp="1"/>
          </p:cNvSpPr>
          <p:nvPr>
            <p:ph sz="quarter" idx="13"/>
          </p:nvPr>
        </p:nvSpPr>
        <p:spPr>
          <a:xfrm>
            <a:off x="454880" y="1790700"/>
            <a:ext cx="5448080" cy="2271456"/>
          </a:xfrm>
        </p:spPr>
        <p:txBody>
          <a:bodyPr/>
          <a:lstStyle/>
          <a:p>
            <a:pPr lvl="0"/>
            <a:r>
              <a:rPr lang="en-US" sz="3600" dirty="0" smtClean="0">
                <a:solidFill>
                  <a:schemeClr val="bg1"/>
                </a:solidFill>
              </a:rPr>
              <a:t>Non-exclusive copyright license to UC, rights retained by UC when author signs publication agreement.</a:t>
            </a:r>
            <a:endParaRPr lang="en-US" sz="3600" dirty="0">
              <a:solidFill>
                <a:schemeClr val="bg1"/>
              </a:solidFill>
            </a:endParaRPr>
          </a:p>
        </p:txBody>
      </p:sp>
      <p:sp>
        <p:nvSpPr>
          <p:cNvPr id="8" name="Rectangle 7"/>
          <p:cNvSpPr/>
          <p:nvPr/>
        </p:nvSpPr>
        <p:spPr>
          <a:xfrm>
            <a:off x="457200" y="6246964"/>
            <a:ext cx="4114800" cy="6110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Senate OA Policies</a:t>
            </a:r>
            <a:endParaRPr lang="en-US" sz="2400" dirty="0">
              <a:solidFill>
                <a:schemeClr val="tx1"/>
              </a:solidFill>
            </a:endParaRPr>
          </a:p>
        </p:txBody>
      </p:sp>
    </p:spTree>
    <p:extLst>
      <p:ext uri="{BB962C8B-B14F-4D97-AF65-F5344CB8AC3E}">
        <p14:creationId xmlns:p14="http://schemas.microsoft.com/office/powerpoint/2010/main" val="2678134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270020" cy="627864"/>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How? </a:t>
            </a:r>
            <a:r>
              <a:rPr lang="en-US" sz="4800" dirty="0" smtClean="0">
                <a:solidFill>
                  <a:schemeClr val="bg1"/>
                </a:solidFill>
              </a:rPr>
              <a:t>policy mechanism</a:t>
            </a:r>
            <a:endParaRPr lang="en-US" sz="4800" dirty="0">
              <a:solidFill>
                <a:schemeClr val="bg1"/>
              </a:solidFill>
            </a:endParaRPr>
          </a:p>
        </p:txBody>
      </p:sp>
      <p:sp>
        <p:nvSpPr>
          <p:cNvPr id="9" name="Content Placeholder 3"/>
          <p:cNvSpPr txBox="1">
            <a:spLocks/>
          </p:cNvSpPr>
          <p:nvPr/>
        </p:nvSpPr>
        <p:spPr>
          <a:xfrm>
            <a:off x="3276820" y="3599040"/>
            <a:ext cx="5448080" cy="1817164"/>
          </a:xfrm>
          <a:prstGeom prst="rect">
            <a:avLst/>
          </a:prstGeom>
        </p:spPr>
        <p:txBody>
          <a:bodyPr vert="horz"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lgn="r"/>
            <a:r>
              <a:rPr lang="en-US" sz="3600" dirty="0" smtClean="0">
                <a:solidFill>
                  <a:schemeClr val="bg1"/>
                </a:solidFill>
              </a:rPr>
              <a:t>For some authors, UC is the copyright owner under the university’s copyright ownership policy.</a:t>
            </a:r>
            <a:endParaRPr lang="en-US" sz="3600" dirty="0">
              <a:solidFill>
                <a:schemeClr val="bg1"/>
              </a:solidFill>
            </a:endParaRPr>
          </a:p>
        </p:txBody>
      </p:sp>
      <p:sp>
        <p:nvSpPr>
          <p:cNvPr id="8" name="Rectangle 7"/>
          <p:cNvSpPr/>
          <p:nvPr/>
        </p:nvSpPr>
        <p:spPr>
          <a:xfrm>
            <a:off x="4572000" y="6246964"/>
            <a:ext cx="4152900" cy="611036"/>
          </a:xfrm>
          <a:prstGeom prst="rect">
            <a:avLst/>
          </a:prstGeom>
          <a:solidFill>
            <a:srgbClr val="E98A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p>
          <a:p>
            <a:pPr algn="ctr"/>
            <a:r>
              <a:rPr lang="en-US" dirty="0" smtClean="0">
                <a:solidFill>
                  <a:schemeClr val="tx1"/>
                </a:solidFill>
              </a:rPr>
              <a:t>(if authors do not own </a:t>
            </a:r>
            <a:r>
              <a:rPr lang="en-US" dirty="0">
                <a:solidFill>
                  <a:schemeClr val="tx1"/>
                </a:solidFill>
              </a:rPr>
              <a:t>c</a:t>
            </a:r>
            <a:r>
              <a:rPr lang="en-US" dirty="0" smtClean="0">
                <a:solidFill>
                  <a:schemeClr val="tx1"/>
                </a:solidFill>
              </a:rPr>
              <a:t>opyright)</a:t>
            </a:r>
            <a:endParaRPr lang="en-US" dirty="0">
              <a:solidFill>
                <a:schemeClr val="tx1"/>
              </a:solidFill>
            </a:endParaRPr>
          </a:p>
        </p:txBody>
      </p:sp>
    </p:spTree>
    <p:extLst>
      <p:ext uri="{BB962C8B-B14F-4D97-AF65-F5344CB8AC3E}">
        <p14:creationId xmlns:p14="http://schemas.microsoft.com/office/powerpoint/2010/main" val="2077882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270020" cy="627864"/>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Where? </a:t>
            </a:r>
            <a:r>
              <a:rPr lang="en-US" sz="4800" dirty="0" err="1" smtClean="0">
                <a:solidFill>
                  <a:schemeClr val="bg1"/>
                </a:solidFill>
              </a:rPr>
              <a:t>eScholarship</a:t>
            </a:r>
            <a:endParaRPr lang="en-US" sz="4800" dirty="0">
              <a:solidFill>
                <a:schemeClr val="bg1"/>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34" y="1598388"/>
            <a:ext cx="5803690" cy="4112897"/>
          </a:xfrm>
          <a:prstGeom prst="rect">
            <a:avLst/>
          </a:prstGeom>
        </p:spPr>
      </p:pic>
      <p:sp>
        <p:nvSpPr>
          <p:cNvPr id="6" name="Rectangle 5"/>
          <p:cNvSpPr/>
          <p:nvPr/>
        </p:nvSpPr>
        <p:spPr>
          <a:xfrm>
            <a:off x="457200" y="6246964"/>
            <a:ext cx="4114800" cy="6110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Senate OA Policies</a:t>
            </a:r>
            <a:endParaRPr lang="en-US" sz="2400" dirty="0">
              <a:solidFill>
                <a:schemeClr val="tx1"/>
              </a:solidFill>
            </a:endParaRPr>
          </a:p>
        </p:txBody>
      </p:sp>
      <p:sp>
        <p:nvSpPr>
          <p:cNvPr id="8" name="Rectangle 7"/>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Tree>
    <p:extLst>
      <p:ext uri="{BB962C8B-B14F-4D97-AF65-F5344CB8AC3E}">
        <p14:creationId xmlns:p14="http://schemas.microsoft.com/office/powerpoint/2010/main" val="2425214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6246964"/>
            <a:ext cx="4152900" cy="611035"/>
          </a:xfrm>
          <a:prstGeom prst="rect">
            <a:avLst/>
          </a:prstGeom>
          <a:solidFill>
            <a:srgbClr val="E98A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effectLst>
                  <a:outerShdw blurRad="50800" dist="38100" dir="2700000" algn="tl" rotWithShape="0">
                    <a:prstClr val="black">
                      <a:alpha val="40000"/>
                    </a:prstClr>
                  </a:outerShdw>
                </a:effectLst>
              </a:rPr>
              <a:t>Presidential OA Policy</a:t>
            </a:r>
          </a:p>
          <a:p>
            <a:pPr algn="ctr"/>
            <a:r>
              <a:rPr lang="en-US" dirty="0" smtClean="0">
                <a:solidFill>
                  <a:schemeClr val="tx1"/>
                </a:solidFill>
                <a:effectLst>
                  <a:outerShdw blurRad="50800" dist="38100" dir="2700000" algn="tl" rotWithShape="0">
                    <a:prstClr val="black">
                      <a:alpha val="40000"/>
                    </a:prstClr>
                  </a:outerShdw>
                </a:effectLst>
              </a:rPr>
              <a:t>(not included in data shown)</a:t>
            </a:r>
            <a:endParaRPr lang="en-US" dirty="0">
              <a:solidFill>
                <a:schemeClr val="tx1"/>
              </a:solidFill>
              <a:effectLst>
                <a:outerShdw blurRad="50800" dist="38100" dir="2700000" algn="tl" rotWithShape="0">
                  <a:prstClr val="black">
                    <a:alpha val="40000"/>
                  </a:prstClr>
                </a:outerShdw>
              </a:effectLst>
            </a:endParaRPr>
          </a:p>
        </p:txBody>
      </p:sp>
      <p:sp>
        <p:nvSpPr>
          <p:cNvPr id="7" name="Content Placeholder 2"/>
          <p:cNvSpPr txBox="1">
            <a:spLocks/>
          </p:cNvSpPr>
          <p:nvPr/>
        </p:nvSpPr>
        <p:spPr>
          <a:xfrm>
            <a:off x="454880" y="457201"/>
            <a:ext cx="8270020" cy="627864"/>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Where? </a:t>
            </a:r>
            <a:r>
              <a:rPr lang="en-US" sz="4800" dirty="0" smtClean="0">
                <a:solidFill>
                  <a:schemeClr val="bg1"/>
                </a:solidFill>
              </a:rPr>
              <a:t>worldwide</a:t>
            </a:r>
            <a:endParaRPr lang="en-US" sz="4800" dirty="0">
              <a:solidFill>
                <a:schemeClr val="bg1"/>
              </a:solidFill>
            </a:endParaRPr>
          </a:p>
        </p:txBody>
      </p:sp>
      <p:pic>
        <p:nvPicPr>
          <p:cNvPr id="6" name="image15.png" descr="geo_map_oa_policy_pic2.png"/>
          <p:cNvPicPr/>
          <p:nvPr/>
        </p:nvPicPr>
        <p:blipFill>
          <a:blip r:embed="rId3"/>
          <a:srcRect/>
          <a:stretch>
            <a:fillRect/>
          </a:stretch>
        </p:blipFill>
        <p:spPr>
          <a:xfrm>
            <a:off x="442432" y="1510104"/>
            <a:ext cx="6010417" cy="4101827"/>
          </a:xfrm>
          <a:prstGeom prst="rect">
            <a:avLst/>
          </a:prstGeom>
          <a:ln/>
        </p:spPr>
      </p:pic>
      <p:sp>
        <p:nvSpPr>
          <p:cNvPr id="8" name="Rectangle 7"/>
          <p:cNvSpPr/>
          <p:nvPr/>
        </p:nvSpPr>
        <p:spPr>
          <a:xfrm>
            <a:off x="457200" y="6246964"/>
            <a:ext cx="4114800" cy="6110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Senate OA Policies</a:t>
            </a:r>
            <a:endParaRPr lang="en-US" sz="2400" dirty="0">
              <a:solidFill>
                <a:schemeClr val="tx1"/>
              </a:solidFill>
            </a:endParaRPr>
          </a:p>
        </p:txBody>
      </p:sp>
    </p:spTree>
    <p:extLst>
      <p:ext uri="{BB962C8B-B14F-4D97-AF65-F5344CB8AC3E}">
        <p14:creationId xmlns:p14="http://schemas.microsoft.com/office/powerpoint/2010/main" val="1677483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8063" y="244929"/>
            <a:ext cx="8267700" cy="1245854"/>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400" dirty="0" smtClean="0">
                <a:solidFill>
                  <a:schemeClr val="accent1"/>
                </a:solidFill>
              </a:rPr>
              <a:t>See </a:t>
            </a:r>
            <a:r>
              <a:rPr lang="en-US" sz="4400" dirty="0" smtClean="0">
                <a:solidFill>
                  <a:schemeClr val="accent1"/>
                </a:solidFill>
                <a:hlinkClick r:id="rId3" action="ppaction://hlinkfile"/>
              </a:rPr>
              <a:t>uc-oa.info</a:t>
            </a:r>
            <a:r>
              <a:rPr lang="en-US" sz="4400" dirty="0" smtClean="0">
                <a:solidFill>
                  <a:schemeClr val="accent1"/>
                </a:solidFill>
              </a:rPr>
              <a:t> </a:t>
            </a:r>
          </a:p>
          <a:p>
            <a:r>
              <a:rPr lang="en-US" sz="4400" dirty="0" smtClean="0">
                <a:solidFill>
                  <a:schemeClr val="accent1"/>
                </a:solidFill>
              </a:rPr>
              <a:t>for definitions and details</a:t>
            </a:r>
            <a:endParaRPr lang="en-US" sz="4400" dirty="0">
              <a:solidFill>
                <a:schemeClr val="accent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842" y="1631745"/>
            <a:ext cx="7254142" cy="5140112"/>
          </a:xfrm>
          <a:prstGeom prst="rect">
            <a:avLst/>
          </a:prstGeom>
        </p:spPr>
      </p:pic>
    </p:spTree>
    <p:extLst>
      <p:ext uri="{BB962C8B-B14F-4D97-AF65-F5344CB8AC3E}">
        <p14:creationId xmlns:p14="http://schemas.microsoft.com/office/powerpoint/2010/main" val="1076759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270020" cy="605679"/>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Publishers: </a:t>
            </a:r>
            <a:r>
              <a:rPr lang="en-US" sz="4800" dirty="0" smtClean="0">
                <a:solidFill>
                  <a:schemeClr val="bg1"/>
                </a:solidFill>
              </a:rPr>
              <a:t>communication</a:t>
            </a:r>
            <a:endParaRPr lang="en-US" sz="4800" dirty="0">
              <a:solidFill>
                <a:schemeClr val="bg1"/>
              </a:solidFill>
            </a:endParaRPr>
          </a:p>
        </p:txBody>
      </p:sp>
      <p:sp>
        <p:nvSpPr>
          <p:cNvPr id="6" name="Content Placeholder 3"/>
          <p:cNvSpPr>
            <a:spLocks noGrp="1"/>
          </p:cNvSpPr>
          <p:nvPr>
            <p:ph sz="quarter" idx="13"/>
          </p:nvPr>
        </p:nvSpPr>
        <p:spPr>
          <a:xfrm>
            <a:off x="496444" y="1790700"/>
            <a:ext cx="5448080" cy="3024931"/>
          </a:xfrm>
        </p:spPr>
        <p:txBody>
          <a:bodyPr/>
          <a:lstStyle/>
          <a:p>
            <a:pPr lvl="0"/>
            <a:r>
              <a:rPr lang="en-US" sz="3600" dirty="0" smtClean="0">
                <a:solidFill>
                  <a:schemeClr val="bg1"/>
                </a:solidFill>
              </a:rPr>
              <a:t>Over 200 publishers contacted in 2013.</a:t>
            </a:r>
            <a:br>
              <a:rPr lang="en-US" sz="3600" dirty="0" smtClean="0">
                <a:solidFill>
                  <a:schemeClr val="bg1"/>
                </a:solidFill>
              </a:rPr>
            </a:br>
            <a:endParaRPr lang="en-US" sz="3600" dirty="0" smtClean="0">
              <a:solidFill>
                <a:schemeClr val="bg1"/>
              </a:solidFill>
            </a:endParaRPr>
          </a:p>
          <a:p>
            <a:pPr lvl="0"/>
            <a:r>
              <a:rPr lang="en-US" sz="3600" dirty="0" smtClean="0">
                <a:solidFill>
                  <a:schemeClr val="bg1"/>
                </a:solidFill>
              </a:rPr>
              <a:t>Publishers showing support include SAGE, Springer, and Wiley.</a:t>
            </a:r>
          </a:p>
          <a:p>
            <a:r>
              <a:rPr lang="en-US" sz="1200" dirty="0" smtClean="0">
                <a:solidFill>
                  <a:schemeClr val="bg1"/>
                </a:solidFill>
              </a:rPr>
              <a:t>For </a:t>
            </a:r>
            <a:r>
              <a:rPr lang="en-US" sz="1200" dirty="0">
                <a:solidFill>
                  <a:schemeClr val="bg1"/>
                </a:solidFill>
              </a:rPr>
              <a:t>more </a:t>
            </a:r>
            <a:r>
              <a:rPr lang="en-US" sz="1200" dirty="0" smtClean="0">
                <a:solidFill>
                  <a:schemeClr val="bg1"/>
                </a:solidFill>
              </a:rPr>
              <a:t>information see uc-oa.info/publisher-communications/</a:t>
            </a:r>
            <a:endParaRPr lang="en-US" sz="1200" dirty="0">
              <a:solidFill>
                <a:schemeClr val="bg1"/>
              </a:solidFill>
            </a:endParaRPr>
          </a:p>
        </p:txBody>
      </p:sp>
      <p:sp>
        <p:nvSpPr>
          <p:cNvPr id="8" name="Rectangle 7"/>
          <p:cNvSpPr/>
          <p:nvPr/>
        </p:nvSpPr>
        <p:spPr>
          <a:xfrm>
            <a:off x="457200" y="6246964"/>
            <a:ext cx="4114800" cy="6110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Senate OA Policies</a:t>
            </a:r>
            <a:endParaRPr lang="en-US" sz="2400" dirty="0">
              <a:solidFill>
                <a:schemeClr val="tx1"/>
              </a:solidFill>
            </a:endParaRPr>
          </a:p>
        </p:txBody>
      </p:sp>
      <p:sp>
        <p:nvSpPr>
          <p:cNvPr id="9" name="Rectangle 8"/>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Tree>
    <p:extLst>
      <p:ext uri="{BB962C8B-B14F-4D97-AF65-F5344CB8AC3E}">
        <p14:creationId xmlns:p14="http://schemas.microsoft.com/office/powerpoint/2010/main" val="3194830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270020" cy="605679"/>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Publishers: </a:t>
            </a:r>
            <a:r>
              <a:rPr lang="en-US" sz="4800" dirty="0" smtClean="0">
                <a:solidFill>
                  <a:schemeClr val="bg1"/>
                </a:solidFill>
              </a:rPr>
              <a:t>waivers</a:t>
            </a:r>
            <a:endParaRPr lang="en-US" sz="4800" dirty="0">
              <a:solidFill>
                <a:schemeClr val="bg1"/>
              </a:solidFill>
            </a:endParaRPr>
          </a:p>
        </p:txBody>
      </p:sp>
      <p:sp>
        <p:nvSpPr>
          <p:cNvPr id="6" name="Content Placeholder 3"/>
          <p:cNvSpPr>
            <a:spLocks noGrp="1"/>
          </p:cNvSpPr>
          <p:nvPr>
            <p:ph sz="quarter" idx="13"/>
          </p:nvPr>
        </p:nvSpPr>
        <p:spPr>
          <a:xfrm>
            <a:off x="454880" y="1790700"/>
            <a:ext cx="5448080" cy="3180038"/>
          </a:xfrm>
        </p:spPr>
        <p:txBody>
          <a:bodyPr/>
          <a:lstStyle/>
          <a:p>
            <a:pPr lvl="0"/>
            <a:r>
              <a:rPr lang="en-US" sz="3600" dirty="0" smtClean="0">
                <a:solidFill>
                  <a:schemeClr val="bg1"/>
                </a:solidFill>
              </a:rPr>
              <a:t>A</a:t>
            </a:r>
            <a:r>
              <a:rPr lang="en-US" sz="3600" dirty="0" smtClean="0"/>
              <a:t> </a:t>
            </a:r>
            <a:r>
              <a:rPr lang="en-US" sz="3600" dirty="0" smtClean="0">
                <a:solidFill>
                  <a:schemeClr val="accent6"/>
                </a:solidFill>
              </a:rPr>
              <a:t>waiver </a:t>
            </a:r>
            <a:r>
              <a:rPr lang="en-US" sz="3600" dirty="0" smtClean="0">
                <a:solidFill>
                  <a:schemeClr val="bg1"/>
                </a:solidFill>
              </a:rPr>
              <a:t>opts </a:t>
            </a:r>
            <a:r>
              <a:rPr lang="en-US" sz="3600" dirty="0">
                <a:solidFill>
                  <a:schemeClr val="bg1"/>
                </a:solidFill>
              </a:rPr>
              <a:t>out of </a:t>
            </a:r>
            <a:r>
              <a:rPr lang="en-US" sz="3600" dirty="0" smtClean="0">
                <a:solidFill>
                  <a:schemeClr val="bg1"/>
                </a:solidFill>
              </a:rPr>
              <a:t>a UC </a:t>
            </a:r>
            <a:r>
              <a:rPr lang="en-US" sz="3600" dirty="0">
                <a:solidFill>
                  <a:schemeClr val="bg1"/>
                </a:solidFill>
              </a:rPr>
              <a:t>open access </a:t>
            </a:r>
            <a:r>
              <a:rPr lang="en-US" sz="3600" dirty="0" smtClean="0">
                <a:solidFill>
                  <a:schemeClr val="bg1"/>
                </a:solidFill>
              </a:rPr>
              <a:t>policy license </a:t>
            </a:r>
            <a:r>
              <a:rPr lang="en-US" sz="3600" dirty="0">
                <a:solidFill>
                  <a:schemeClr val="bg1"/>
                </a:solidFill>
              </a:rPr>
              <a:t>for a particular article. </a:t>
            </a:r>
            <a:r>
              <a:rPr lang="en-US" sz="3600" dirty="0">
                <a:solidFill>
                  <a:schemeClr val="accent5"/>
                </a:solidFill>
              </a:rPr>
              <a:t>The author’s rights are </a:t>
            </a:r>
            <a:r>
              <a:rPr lang="en-US" sz="3600" dirty="0" smtClean="0">
                <a:solidFill>
                  <a:schemeClr val="accent5"/>
                </a:solidFill>
              </a:rPr>
              <a:t>limited </a:t>
            </a:r>
            <a:r>
              <a:rPr lang="en-US" sz="3600" dirty="0">
                <a:solidFill>
                  <a:schemeClr val="accent5"/>
                </a:solidFill>
              </a:rPr>
              <a:t>to what is allowed by the publication agreement signed with the publisher</a:t>
            </a:r>
            <a:r>
              <a:rPr lang="en-US" sz="3600" dirty="0" smtClean="0">
                <a:solidFill>
                  <a:schemeClr val="accent5"/>
                </a:solidFill>
              </a:rPr>
              <a:t>.</a:t>
            </a:r>
          </a:p>
        </p:txBody>
      </p:sp>
      <p:sp>
        <p:nvSpPr>
          <p:cNvPr id="8" name="Rectangle 7"/>
          <p:cNvSpPr/>
          <p:nvPr/>
        </p:nvSpPr>
        <p:spPr>
          <a:xfrm>
            <a:off x="457200" y="6246964"/>
            <a:ext cx="4114800" cy="6110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Senate OA Policies</a:t>
            </a:r>
            <a:endParaRPr lang="en-US" sz="2400" dirty="0">
              <a:solidFill>
                <a:schemeClr val="tx1"/>
              </a:solidFill>
            </a:endParaRPr>
          </a:p>
        </p:txBody>
      </p:sp>
      <p:sp>
        <p:nvSpPr>
          <p:cNvPr id="9" name="Rectangle 8"/>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Tree>
    <p:extLst>
      <p:ext uri="{BB962C8B-B14F-4D97-AF65-F5344CB8AC3E}">
        <p14:creationId xmlns:p14="http://schemas.microsoft.com/office/powerpoint/2010/main" val="1463090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6" y="246647"/>
            <a:ext cx="5678735" cy="3089646"/>
          </a:xfrm>
          <a:prstGeom prst="rect">
            <a:avLst/>
          </a:prstGeom>
        </p:spPr>
      </p:pic>
      <p:pic>
        <p:nvPicPr>
          <p:cNvPr id="2" name="Content Placeholder 1"/>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32262" y="3628958"/>
            <a:ext cx="5390866" cy="3037973"/>
          </a:xfrm>
        </p:spPr>
      </p:pic>
      <p:sp>
        <p:nvSpPr>
          <p:cNvPr id="16" name="TextBox 15"/>
          <p:cNvSpPr txBox="1"/>
          <p:nvPr/>
        </p:nvSpPr>
        <p:spPr>
          <a:xfrm>
            <a:off x="6210998" y="707793"/>
            <a:ext cx="2632752" cy="923330"/>
          </a:xfrm>
          <a:prstGeom prst="rect">
            <a:avLst/>
          </a:prstGeom>
          <a:noFill/>
        </p:spPr>
        <p:txBody>
          <a:bodyPr wrap="square" rtlCol="0">
            <a:spAutoFit/>
          </a:bodyPr>
          <a:lstStyle/>
          <a:p>
            <a:r>
              <a:rPr lang="en-US" dirty="0"/>
              <a:t>91% of </a:t>
            </a:r>
            <a:r>
              <a:rPr lang="en-US" dirty="0" smtClean="0"/>
              <a:t>waiver requirements </a:t>
            </a:r>
            <a:r>
              <a:rPr lang="en-US" dirty="0"/>
              <a:t>come from 3 publishers.</a:t>
            </a:r>
          </a:p>
        </p:txBody>
      </p:sp>
      <p:sp>
        <p:nvSpPr>
          <p:cNvPr id="10" name="TextBox 9"/>
          <p:cNvSpPr txBox="1"/>
          <p:nvPr/>
        </p:nvSpPr>
        <p:spPr>
          <a:xfrm>
            <a:off x="6210995" y="4247580"/>
            <a:ext cx="2741935" cy="923330"/>
          </a:xfrm>
          <a:prstGeom prst="rect">
            <a:avLst/>
          </a:prstGeom>
          <a:noFill/>
        </p:spPr>
        <p:txBody>
          <a:bodyPr wrap="square" rtlCol="0">
            <a:spAutoFit/>
          </a:bodyPr>
          <a:lstStyle/>
          <a:p>
            <a:r>
              <a:rPr lang="en-US" dirty="0" smtClean="0"/>
              <a:t>74% of waiver requests come from faculty at UCSF</a:t>
            </a:r>
            <a:endParaRPr lang="en-US" dirty="0"/>
          </a:p>
        </p:txBody>
      </p:sp>
    </p:spTree>
    <p:extLst>
      <p:ext uri="{BB962C8B-B14F-4D97-AF65-F5344CB8AC3E}">
        <p14:creationId xmlns:p14="http://schemas.microsoft.com/office/powerpoint/2010/main" val="4250357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270020" cy="605679"/>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Publishers: </a:t>
            </a:r>
            <a:r>
              <a:rPr lang="en-US" sz="4800" dirty="0" smtClean="0">
                <a:solidFill>
                  <a:schemeClr val="bg1"/>
                </a:solidFill>
              </a:rPr>
              <a:t>waivers</a:t>
            </a:r>
            <a:endParaRPr lang="en-US" sz="4800" dirty="0">
              <a:solidFill>
                <a:schemeClr val="bg1"/>
              </a:solidFill>
            </a:endParaRPr>
          </a:p>
        </p:txBody>
      </p:sp>
      <p:sp>
        <p:nvSpPr>
          <p:cNvPr id="8" name="Content Placeholder 3"/>
          <p:cNvSpPr>
            <a:spLocks noGrp="1"/>
          </p:cNvSpPr>
          <p:nvPr>
            <p:ph sz="quarter" idx="13"/>
          </p:nvPr>
        </p:nvSpPr>
        <p:spPr>
          <a:xfrm>
            <a:off x="454880" y="1790700"/>
            <a:ext cx="5448080" cy="2422907"/>
          </a:xfrm>
        </p:spPr>
        <p:txBody>
          <a:bodyPr/>
          <a:lstStyle/>
          <a:p>
            <a:r>
              <a:rPr lang="en-US" sz="3600" dirty="0" smtClean="0">
                <a:solidFill>
                  <a:schemeClr val="accent1"/>
                </a:solidFill>
              </a:rPr>
              <a:t>Senate faculty </a:t>
            </a:r>
            <a:r>
              <a:rPr lang="en-US" sz="3600" dirty="0" smtClean="0">
                <a:solidFill>
                  <a:schemeClr val="bg1"/>
                </a:solidFill>
              </a:rPr>
              <a:t>may </a:t>
            </a:r>
            <a:r>
              <a:rPr lang="en-US" sz="3600" dirty="0">
                <a:solidFill>
                  <a:schemeClr val="bg1"/>
                </a:solidFill>
              </a:rPr>
              <a:t>obtain a waiver for any article they choose under the terms of the Academic Senate policies.</a:t>
            </a:r>
            <a:br>
              <a:rPr lang="en-US" sz="3600" dirty="0">
                <a:solidFill>
                  <a:schemeClr val="bg1"/>
                </a:solidFill>
              </a:rPr>
            </a:br>
            <a:r>
              <a:rPr lang="en-US" sz="1200" dirty="0" smtClean="0">
                <a:solidFill>
                  <a:schemeClr val="bg1"/>
                </a:solidFill>
              </a:rPr>
              <a:t>Waivers are created at uc-oa.info/waiver-embargo-addendum/</a:t>
            </a:r>
            <a:endParaRPr lang="en-US" sz="1200" dirty="0">
              <a:solidFill>
                <a:schemeClr val="bg1"/>
              </a:solidFill>
            </a:endParaRPr>
          </a:p>
        </p:txBody>
      </p:sp>
      <p:sp>
        <p:nvSpPr>
          <p:cNvPr id="5" name="Rectangle 4"/>
          <p:cNvSpPr/>
          <p:nvPr/>
        </p:nvSpPr>
        <p:spPr>
          <a:xfrm>
            <a:off x="457200" y="6246964"/>
            <a:ext cx="4114800" cy="6110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Senate OA Policies</a:t>
            </a:r>
            <a:endParaRPr lang="en-US" sz="2400" dirty="0">
              <a:solidFill>
                <a:schemeClr val="tx1"/>
              </a:solidFill>
            </a:endParaRPr>
          </a:p>
        </p:txBody>
      </p:sp>
    </p:spTree>
    <p:extLst>
      <p:ext uri="{BB962C8B-B14F-4D97-AF65-F5344CB8AC3E}">
        <p14:creationId xmlns:p14="http://schemas.microsoft.com/office/powerpoint/2010/main" val="3339178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36990" y="452284"/>
            <a:ext cx="5344378" cy="605679"/>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Publishers: </a:t>
            </a:r>
            <a:r>
              <a:rPr lang="en-US" sz="4800" dirty="0" smtClean="0">
                <a:solidFill>
                  <a:schemeClr val="bg1"/>
                </a:solidFill>
              </a:rPr>
              <a:t>waivers</a:t>
            </a:r>
            <a:endParaRPr lang="en-US" sz="4800" dirty="0">
              <a:solidFill>
                <a:schemeClr val="bg1"/>
              </a:solidFill>
            </a:endParaRPr>
          </a:p>
        </p:txBody>
      </p:sp>
      <p:sp>
        <p:nvSpPr>
          <p:cNvPr id="9" name="Content Placeholder 3"/>
          <p:cNvSpPr txBox="1">
            <a:spLocks/>
          </p:cNvSpPr>
          <p:nvPr/>
        </p:nvSpPr>
        <p:spPr>
          <a:xfrm>
            <a:off x="3276820" y="1790700"/>
            <a:ext cx="5448080" cy="2725746"/>
          </a:xfrm>
          <a:prstGeom prst="rect">
            <a:avLst/>
          </a:prstGeom>
        </p:spPr>
        <p:txBody>
          <a:bodyPr vert="horz"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lgn="r"/>
            <a:r>
              <a:rPr lang="en-US" sz="3600" dirty="0" smtClean="0">
                <a:solidFill>
                  <a:schemeClr val="accent6"/>
                </a:solidFill>
              </a:rPr>
              <a:t>Non-senate employees who hold copyright in their articles </a:t>
            </a:r>
            <a:r>
              <a:rPr lang="en-US" sz="3600" dirty="0" smtClean="0">
                <a:solidFill>
                  <a:schemeClr val="bg1"/>
                </a:solidFill>
              </a:rPr>
              <a:t>may obtain a waiver for any article they choose under the terms of the Presidential OA Policy.</a:t>
            </a:r>
            <a:endParaRPr lang="en-US" sz="3600" dirty="0">
              <a:solidFill>
                <a:schemeClr val="bg1"/>
              </a:solidFill>
            </a:endParaRPr>
          </a:p>
        </p:txBody>
      </p:sp>
      <p:sp>
        <p:nvSpPr>
          <p:cNvPr id="6" name="Rectangle 5"/>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Tree>
    <p:extLst>
      <p:ext uri="{BB962C8B-B14F-4D97-AF65-F5344CB8AC3E}">
        <p14:creationId xmlns:p14="http://schemas.microsoft.com/office/powerpoint/2010/main" val="2886464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3"/>
          <p:cNvSpPr txBox="1">
            <a:spLocks/>
          </p:cNvSpPr>
          <p:nvPr/>
        </p:nvSpPr>
        <p:spPr>
          <a:xfrm>
            <a:off x="457200" y="1790700"/>
            <a:ext cx="5776452" cy="3028521"/>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solidFill>
                  <a:schemeClr val="tx1"/>
                </a:solidFill>
                <a:effectLst>
                  <a:outerShdw blurRad="50800" dist="38100" dir="2700000" algn="tl" rotWithShape="0">
                    <a:prstClr val="black">
                      <a:alpha val="40000"/>
                    </a:prstClr>
                  </a:outerShdw>
                </a:effectLst>
              </a:rPr>
              <a:t>The University of California open access policies now cover more authors than any other institutional OA policy in the world.</a:t>
            </a:r>
            <a:endParaRPr lang="en-US" dirty="0">
              <a:solidFill>
                <a:schemeClr val="tx1"/>
              </a:solidFill>
              <a:effectLst>
                <a:outerShdw blurRad="50800" dist="38100" dir="2700000" algn="tl" rotWithShape="0">
                  <a:prstClr val="black">
                    <a:alpha val="40000"/>
                  </a:prstClr>
                </a:outerShdw>
              </a:effectLst>
            </a:endParaRPr>
          </a:p>
        </p:txBody>
      </p:sp>
      <p:sp>
        <p:nvSpPr>
          <p:cNvPr id="9" name="Content Placeholder 8"/>
          <p:cNvSpPr>
            <a:spLocks noGrp="1"/>
          </p:cNvSpPr>
          <p:nvPr>
            <p:ph sz="quarter" idx="13"/>
          </p:nvPr>
        </p:nvSpPr>
        <p:spPr/>
        <p:txBody>
          <a:bodyPr/>
          <a:lstStyle/>
          <a:p>
            <a:endParaRPr lang="en-US"/>
          </a:p>
        </p:txBody>
      </p:sp>
    </p:spTree>
    <p:extLst>
      <p:ext uri="{BB962C8B-B14F-4D97-AF65-F5344CB8AC3E}">
        <p14:creationId xmlns:p14="http://schemas.microsoft.com/office/powerpoint/2010/main" val="686054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36990" y="452284"/>
            <a:ext cx="5344378" cy="605679"/>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Publishers: </a:t>
            </a:r>
            <a:r>
              <a:rPr lang="en-US" sz="4800" dirty="0" smtClean="0">
                <a:solidFill>
                  <a:schemeClr val="bg1"/>
                </a:solidFill>
              </a:rPr>
              <a:t>waivers</a:t>
            </a:r>
            <a:endParaRPr lang="en-US" sz="4800" dirty="0">
              <a:solidFill>
                <a:schemeClr val="bg1"/>
              </a:solidFill>
            </a:endParaRPr>
          </a:p>
        </p:txBody>
      </p:sp>
      <p:sp>
        <p:nvSpPr>
          <p:cNvPr id="9" name="Content Placeholder 3"/>
          <p:cNvSpPr txBox="1">
            <a:spLocks/>
          </p:cNvSpPr>
          <p:nvPr/>
        </p:nvSpPr>
        <p:spPr>
          <a:xfrm>
            <a:off x="3031299" y="1790700"/>
            <a:ext cx="5693601" cy="2459841"/>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lgn="r"/>
            <a:r>
              <a:rPr lang="en-US" sz="3600" dirty="0" smtClean="0">
                <a:solidFill>
                  <a:schemeClr val="accent6"/>
                </a:solidFill>
              </a:rPr>
              <a:t>Non-senate employees who </a:t>
            </a:r>
            <a:r>
              <a:rPr lang="en-US" sz="3600" b="1" dirty="0" smtClean="0">
                <a:solidFill>
                  <a:schemeClr val="accent6"/>
                </a:solidFill>
              </a:rPr>
              <a:t>do not </a:t>
            </a:r>
            <a:r>
              <a:rPr lang="en-US" sz="3600" dirty="0" smtClean="0">
                <a:solidFill>
                  <a:schemeClr val="accent6"/>
                </a:solidFill>
              </a:rPr>
              <a:t>hold copyright in their articles </a:t>
            </a:r>
            <a:r>
              <a:rPr lang="en-US" sz="3600" dirty="0" smtClean="0">
                <a:solidFill>
                  <a:schemeClr val="bg1"/>
                </a:solidFill>
              </a:rPr>
              <a:t>must show </a:t>
            </a:r>
            <a:br>
              <a:rPr lang="en-US" sz="3600" dirty="0" smtClean="0">
                <a:solidFill>
                  <a:schemeClr val="bg1"/>
                </a:solidFill>
              </a:rPr>
            </a:br>
            <a:r>
              <a:rPr lang="en-US" sz="3600" dirty="0" smtClean="0">
                <a:solidFill>
                  <a:schemeClr val="bg1"/>
                </a:solidFill>
              </a:rPr>
              <a:t>“compelling circumstances” </a:t>
            </a:r>
            <a:br>
              <a:rPr lang="en-US" sz="3600" dirty="0" smtClean="0">
                <a:solidFill>
                  <a:schemeClr val="bg1"/>
                </a:solidFill>
              </a:rPr>
            </a:br>
            <a:r>
              <a:rPr lang="en-US" sz="3600" dirty="0" smtClean="0">
                <a:solidFill>
                  <a:schemeClr val="bg1"/>
                </a:solidFill>
              </a:rPr>
              <a:t>to opt out.</a:t>
            </a:r>
          </a:p>
          <a:p>
            <a:pPr algn="r"/>
            <a:r>
              <a:rPr lang="en-US" sz="1200" dirty="0" smtClean="0">
                <a:solidFill>
                  <a:schemeClr val="bg1"/>
                </a:solidFill>
              </a:rPr>
              <a:t>For more information see uc-oa.info/policy-</a:t>
            </a:r>
            <a:r>
              <a:rPr lang="en-US" sz="1200" dirty="0" err="1" smtClean="0">
                <a:solidFill>
                  <a:schemeClr val="bg1"/>
                </a:solidFill>
              </a:rPr>
              <a:t>faq</a:t>
            </a:r>
            <a:r>
              <a:rPr lang="en-US" sz="1200" dirty="0" smtClean="0">
                <a:solidFill>
                  <a:schemeClr val="bg1"/>
                </a:solidFill>
              </a:rPr>
              <a:t>/#</a:t>
            </a:r>
            <a:r>
              <a:rPr lang="en-US" sz="1200" dirty="0" err="1" smtClean="0">
                <a:solidFill>
                  <a:schemeClr val="bg1"/>
                </a:solidFill>
              </a:rPr>
              <a:t>waiversembargoes</a:t>
            </a:r>
            <a:endParaRPr lang="en-US" sz="1200" dirty="0">
              <a:solidFill>
                <a:schemeClr val="bg1"/>
              </a:solidFill>
            </a:endParaRPr>
          </a:p>
        </p:txBody>
      </p:sp>
      <p:sp>
        <p:nvSpPr>
          <p:cNvPr id="6" name="Rectangle 5"/>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Tree>
    <p:extLst>
      <p:ext uri="{BB962C8B-B14F-4D97-AF65-F5344CB8AC3E}">
        <p14:creationId xmlns:p14="http://schemas.microsoft.com/office/powerpoint/2010/main" val="150313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36990" y="452284"/>
            <a:ext cx="5344378" cy="605679"/>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Publishers: </a:t>
            </a:r>
            <a:r>
              <a:rPr lang="en-US" sz="4800" dirty="0" smtClean="0">
                <a:solidFill>
                  <a:schemeClr val="bg1"/>
                </a:solidFill>
              </a:rPr>
              <a:t>waivers</a:t>
            </a:r>
            <a:endParaRPr lang="en-US" sz="4800" dirty="0">
              <a:solidFill>
                <a:schemeClr val="bg1"/>
              </a:solidFill>
            </a:endParaRPr>
          </a:p>
        </p:txBody>
      </p:sp>
      <p:sp>
        <p:nvSpPr>
          <p:cNvPr id="9" name="Content Placeholder 3"/>
          <p:cNvSpPr txBox="1">
            <a:spLocks/>
          </p:cNvSpPr>
          <p:nvPr/>
        </p:nvSpPr>
        <p:spPr>
          <a:xfrm>
            <a:off x="3031299" y="1790700"/>
            <a:ext cx="5693601" cy="1817164"/>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lgn="r"/>
            <a:r>
              <a:rPr lang="en-US" sz="3600" dirty="0" smtClean="0">
                <a:solidFill>
                  <a:schemeClr val="bg1"/>
                </a:solidFill>
              </a:rPr>
              <a:t>Authors who get a waiver of the policy’s license are still expected to deposit a copy of their article.</a:t>
            </a:r>
          </a:p>
        </p:txBody>
      </p:sp>
      <p:sp>
        <p:nvSpPr>
          <p:cNvPr id="6" name="Rectangle 5"/>
          <p:cNvSpPr/>
          <p:nvPr/>
        </p:nvSpPr>
        <p:spPr>
          <a:xfrm>
            <a:off x="457200" y="6232196"/>
            <a:ext cx="4114800" cy="625804"/>
          </a:xfrm>
          <a:prstGeom prst="rect">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accent6"/>
                </a:solidFill>
                <a:effectLst>
                  <a:outerShdw blurRad="63500" dist="38100" dir="2700000" algn="tl" rotWithShape="0">
                    <a:prstClr val="black">
                      <a:alpha val="70000"/>
                    </a:prstClr>
                  </a:outerShdw>
                </a:effectLst>
              </a:rPr>
              <a:t>UCSF</a:t>
            </a:r>
            <a:r>
              <a:rPr lang="en-US" sz="2400" dirty="0" smtClean="0">
                <a:solidFill>
                  <a:schemeClr val="tx1"/>
                </a:solidFill>
                <a:effectLst>
                  <a:outerShdw blurRad="63500" dist="38100" dir="2700000" algn="tl" rotWithShape="0">
                    <a:prstClr val="black">
                      <a:alpha val="70000"/>
                    </a:prstClr>
                  </a:outerShdw>
                </a:effectLst>
              </a:rPr>
              <a:t> Senate OA Policy</a:t>
            </a:r>
            <a:endParaRPr lang="en-US" sz="2400" dirty="0">
              <a:solidFill>
                <a:schemeClr val="tx1"/>
              </a:solidFill>
              <a:effectLst>
                <a:outerShdw blurRad="63500" dist="38100" dir="2700000" algn="tl" rotWithShape="0">
                  <a:prstClr val="black">
                    <a:alpha val="70000"/>
                  </a:prstClr>
                </a:outerShdw>
              </a:effectLst>
            </a:endParaRPr>
          </a:p>
        </p:txBody>
      </p:sp>
      <p:sp>
        <p:nvSpPr>
          <p:cNvPr id="8" name="Rectangle 7"/>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Tree>
    <p:extLst>
      <p:ext uri="{BB962C8B-B14F-4D97-AF65-F5344CB8AC3E}">
        <p14:creationId xmlns:p14="http://schemas.microsoft.com/office/powerpoint/2010/main" val="1336467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52712689"/>
              </p:ext>
            </p:extLst>
          </p:nvPr>
        </p:nvGraphicFramePr>
        <p:xfrm>
          <a:off x="457200" y="1790700"/>
          <a:ext cx="8267700" cy="4686302"/>
        </p:xfrm>
        <a:graphic>
          <a:graphicData uri="http://schemas.openxmlformats.org/drawingml/2006/table">
            <a:tbl>
              <a:tblPr firstRow="1" firstCol="1" bandRow="1">
                <a:tableStyleId>{5C22544A-7EE6-4342-B048-85BDC9FD1C3A}</a:tableStyleId>
              </a:tblPr>
              <a:tblGrid>
                <a:gridCol w="2066925"/>
                <a:gridCol w="2066925"/>
                <a:gridCol w="2066925"/>
                <a:gridCol w="2066925"/>
              </a:tblGrid>
              <a:tr h="971551">
                <a:tc>
                  <a:txBody>
                    <a:bodyPr/>
                    <a:lstStyle/>
                    <a:p>
                      <a:endParaRPr lang="en-US" dirty="0"/>
                    </a:p>
                  </a:txBody>
                  <a:tcPr/>
                </a:tc>
                <a:tc>
                  <a:txBody>
                    <a:bodyPr/>
                    <a:lstStyle/>
                    <a:p>
                      <a:r>
                        <a:rPr lang="en-US" dirty="0" smtClean="0"/>
                        <a:t>UCSF Senate</a:t>
                      </a:r>
                      <a:endParaRPr lang="en-US" dirty="0"/>
                    </a:p>
                  </a:txBody>
                  <a:tcPr/>
                </a:tc>
                <a:tc>
                  <a:txBody>
                    <a:bodyPr/>
                    <a:lstStyle/>
                    <a:p>
                      <a:r>
                        <a:rPr lang="en-US" dirty="0" err="1" smtClean="0"/>
                        <a:t>Systemwide</a:t>
                      </a:r>
                      <a:r>
                        <a:rPr lang="en-US" baseline="0" dirty="0" smtClean="0"/>
                        <a:t> Senate</a:t>
                      </a:r>
                      <a:endParaRPr lang="en-US" dirty="0"/>
                    </a:p>
                  </a:txBody>
                  <a:tcPr/>
                </a:tc>
                <a:tc>
                  <a:txBody>
                    <a:bodyPr/>
                    <a:lstStyle/>
                    <a:p>
                      <a:r>
                        <a:rPr lang="en-US" dirty="0" smtClean="0"/>
                        <a:t>Presidential</a:t>
                      </a:r>
                      <a:endParaRPr lang="en-US" dirty="0"/>
                    </a:p>
                  </a:txBody>
                  <a:tcPr/>
                </a:tc>
              </a:tr>
              <a:tr h="457200">
                <a:tc>
                  <a:txBody>
                    <a:bodyPr/>
                    <a:lstStyle/>
                    <a:p>
                      <a:r>
                        <a:rPr lang="en-US" dirty="0" smtClean="0"/>
                        <a:t>Effective date</a:t>
                      </a:r>
                      <a:endParaRPr lang="en-US" dirty="0"/>
                    </a:p>
                  </a:txBody>
                  <a:tcPr/>
                </a:tc>
                <a:tc>
                  <a:txBody>
                    <a:bodyPr/>
                    <a:lstStyle/>
                    <a:p>
                      <a:r>
                        <a:rPr lang="en-US" dirty="0" smtClean="0"/>
                        <a:t>May 21,</a:t>
                      </a:r>
                      <a:r>
                        <a:rPr lang="en-US" baseline="0" dirty="0" smtClean="0"/>
                        <a:t> 2012</a:t>
                      </a:r>
                      <a:endParaRPr lang="en-US" dirty="0"/>
                    </a:p>
                  </a:txBody>
                  <a:tcPr/>
                </a:tc>
                <a:tc>
                  <a:txBody>
                    <a:bodyPr/>
                    <a:lstStyle/>
                    <a:p>
                      <a:r>
                        <a:rPr lang="en-US" dirty="0" smtClean="0"/>
                        <a:t>July 24, 2013</a:t>
                      </a:r>
                      <a:endParaRPr lang="en-US" dirty="0"/>
                    </a:p>
                  </a:txBody>
                  <a:tcPr/>
                </a:tc>
                <a:tc>
                  <a:txBody>
                    <a:bodyPr/>
                    <a:lstStyle/>
                    <a:p>
                      <a:r>
                        <a:rPr lang="en-US" dirty="0" smtClean="0"/>
                        <a:t>October 23, 2015</a:t>
                      </a:r>
                      <a:endParaRPr lang="en-US" dirty="0"/>
                    </a:p>
                  </a:txBody>
                  <a:tcPr/>
                </a:tc>
              </a:tr>
              <a:tr h="457200">
                <a:tc>
                  <a:txBody>
                    <a:bodyPr/>
                    <a:lstStyle/>
                    <a:p>
                      <a:r>
                        <a:rPr lang="en-US" dirty="0" smtClean="0"/>
                        <a:t>What</a:t>
                      </a:r>
                      <a:endParaRPr lang="en-US" dirty="0"/>
                    </a:p>
                  </a:txBody>
                  <a:tcPr/>
                </a:tc>
                <a:tc>
                  <a:txBody>
                    <a:bodyPr/>
                    <a:lstStyle/>
                    <a:p>
                      <a:r>
                        <a:rPr lang="en-US" dirty="0" smtClean="0"/>
                        <a:t>Scholarly articles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Scholarly articles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Scholarly articles</a:t>
                      </a:r>
                    </a:p>
                  </a:txBody>
                  <a:tcPr/>
                </a:tc>
              </a:tr>
              <a:tr h="457200">
                <a:tc>
                  <a:txBody>
                    <a:bodyPr/>
                    <a:lstStyle/>
                    <a:p>
                      <a:r>
                        <a:rPr lang="en-US" dirty="0" smtClean="0"/>
                        <a:t>Who</a:t>
                      </a:r>
                      <a:endParaRPr lang="en-US" dirty="0"/>
                    </a:p>
                  </a:txBody>
                  <a:tcPr/>
                </a:tc>
                <a:tc>
                  <a:txBody>
                    <a:bodyPr/>
                    <a:lstStyle/>
                    <a:p>
                      <a:r>
                        <a:rPr lang="en-US" dirty="0" smtClean="0"/>
                        <a:t>UCSF Senate faculty</a:t>
                      </a:r>
                      <a:endParaRPr lang="en-US" dirty="0"/>
                    </a:p>
                  </a:txBody>
                  <a:tcPr/>
                </a:tc>
                <a:tc>
                  <a:txBody>
                    <a:bodyPr/>
                    <a:lstStyle/>
                    <a:p>
                      <a:r>
                        <a:rPr lang="en-US" dirty="0" smtClean="0"/>
                        <a:t>All Senate faculty</a:t>
                      </a:r>
                      <a:endParaRPr lang="en-US" dirty="0"/>
                    </a:p>
                  </a:txBody>
                  <a:tcPr/>
                </a:tc>
                <a:tc>
                  <a:txBody>
                    <a:bodyPr/>
                    <a:lstStyle/>
                    <a:p>
                      <a:r>
                        <a:rPr lang="en-US" dirty="0" smtClean="0"/>
                        <a:t>Non-Senate</a:t>
                      </a:r>
                      <a:r>
                        <a:rPr lang="en-US" baseline="0" dirty="0" smtClean="0"/>
                        <a:t> </a:t>
                      </a:r>
                      <a:br>
                        <a:rPr lang="en-US" baseline="0" dirty="0" smtClean="0"/>
                      </a:br>
                      <a:r>
                        <a:rPr lang="en-US" baseline="0" dirty="0" smtClean="0"/>
                        <a:t>UC </a:t>
                      </a:r>
                      <a:r>
                        <a:rPr lang="en-US" dirty="0" smtClean="0"/>
                        <a:t>employees</a:t>
                      </a:r>
                      <a:endParaRPr lang="en-US" dirty="0"/>
                    </a:p>
                  </a:txBody>
                  <a:tcPr/>
                </a:tc>
              </a:tr>
              <a:tr h="971551">
                <a:tc>
                  <a:txBody>
                    <a:bodyPr/>
                    <a:lstStyle/>
                    <a:p>
                      <a:r>
                        <a:rPr lang="en-US" dirty="0" smtClean="0"/>
                        <a:t>“Compelling</a:t>
                      </a:r>
                      <a:r>
                        <a:rPr lang="en-US" baseline="0" dirty="0" smtClean="0"/>
                        <a:t> circumstances” for waivers?</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 </a:t>
                      </a:r>
                      <a:r>
                        <a:rPr lang="en-US" b="1" dirty="0" smtClean="0"/>
                        <a:t>IF</a:t>
                      </a:r>
                      <a:r>
                        <a:rPr lang="en-US" dirty="0" smtClean="0"/>
                        <a:t> author does not own copyright in article</a:t>
                      </a:r>
                      <a:endParaRPr lang="en-US" dirty="0"/>
                    </a:p>
                  </a:txBody>
                  <a:tcPr/>
                </a:tc>
              </a:tr>
              <a:tr h="971551">
                <a:tc>
                  <a:txBody>
                    <a:bodyPr/>
                    <a:lstStyle/>
                    <a:p>
                      <a:r>
                        <a:rPr lang="en-US" baseline="0" dirty="0" smtClean="0"/>
                        <a:t>Deposit (not for public view) required even with waiver?</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bl>
          </a:graphicData>
        </a:graphic>
      </p:graphicFrame>
      <p:sp>
        <p:nvSpPr>
          <p:cNvPr id="5" name="TextBox 4"/>
          <p:cNvSpPr txBox="1"/>
          <p:nvPr/>
        </p:nvSpPr>
        <p:spPr>
          <a:xfrm>
            <a:off x="457200" y="457200"/>
            <a:ext cx="8267700" cy="707886"/>
          </a:xfrm>
          <a:prstGeom prst="rect">
            <a:avLst/>
          </a:prstGeom>
          <a:noFill/>
        </p:spPr>
        <p:txBody>
          <a:bodyPr wrap="square" rtlCol="0">
            <a:spAutoFit/>
          </a:bodyPr>
          <a:lstStyle/>
          <a:p>
            <a:pPr algn="ctr"/>
            <a:r>
              <a:rPr lang="en-US" sz="4000" dirty="0" smtClean="0">
                <a:solidFill>
                  <a:schemeClr val="bg1">
                    <a:lumMod val="50000"/>
                  </a:schemeClr>
                </a:solidFill>
              </a:rPr>
              <a:t>UC’s OA policies in a nutshell</a:t>
            </a:r>
            <a:endParaRPr lang="en-US" sz="4000" dirty="0">
              <a:solidFill>
                <a:schemeClr val="bg1">
                  <a:lumMod val="50000"/>
                </a:schemeClr>
              </a:solidFill>
            </a:endParaRPr>
          </a:p>
        </p:txBody>
      </p:sp>
    </p:spTree>
    <p:extLst>
      <p:ext uri="{BB962C8B-B14F-4D97-AF65-F5344CB8AC3E}">
        <p14:creationId xmlns:p14="http://schemas.microsoft.com/office/powerpoint/2010/main" val="345874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48992"/>
            <a:ext cx="6526530" cy="4322394"/>
          </a:xfrm>
          <a:prstGeom prst="rect">
            <a:avLst/>
          </a:prstGeom>
          <a:ln>
            <a:solidFill>
              <a:schemeClr val="accent1"/>
            </a:solidFill>
          </a:ln>
        </p:spPr>
      </p:pic>
      <p:sp>
        <p:nvSpPr>
          <p:cNvPr id="7" name="Content Placeholder 2"/>
          <p:cNvSpPr txBox="1">
            <a:spLocks/>
          </p:cNvSpPr>
          <p:nvPr/>
        </p:nvSpPr>
        <p:spPr>
          <a:xfrm>
            <a:off x="454880" y="457201"/>
            <a:ext cx="8270020" cy="1312347"/>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solidFill>
                  <a:schemeClr val="accent1"/>
                </a:solidFill>
              </a:rPr>
              <a:t>Publication management system</a:t>
            </a:r>
            <a:br>
              <a:rPr lang="en-US" dirty="0" smtClean="0">
                <a:solidFill>
                  <a:schemeClr val="accent1"/>
                </a:solidFill>
              </a:rPr>
            </a:br>
            <a:r>
              <a:rPr lang="en-US" dirty="0" smtClean="0">
                <a:solidFill>
                  <a:schemeClr val="bg1"/>
                </a:solidFill>
              </a:rPr>
              <a:t>for Senate faculty </a:t>
            </a:r>
            <a:br>
              <a:rPr lang="en-US" dirty="0" smtClean="0">
                <a:solidFill>
                  <a:schemeClr val="bg1"/>
                </a:solidFill>
              </a:rPr>
            </a:br>
            <a:r>
              <a:rPr lang="en-US" sz="2400" dirty="0" smtClean="0">
                <a:solidFill>
                  <a:schemeClr val="bg1"/>
                </a:solidFill>
              </a:rPr>
              <a:t>(and eventually all employees)</a:t>
            </a:r>
            <a:endParaRPr lang="en-US" sz="2400" dirty="0">
              <a:solidFill>
                <a:schemeClr val="bg1"/>
              </a:solidFill>
            </a:endParaRPr>
          </a:p>
        </p:txBody>
      </p:sp>
      <p:sp>
        <p:nvSpPr>
          <p:cNvPr id="8" name="Content Placeholder 2"/>
          <p:cNvSpPr txBox="1">
            <a:spLocks/>
          </p:cNvSpPr>
          <p:nvPr/>
        </p:nvSpPr>
        <p:spPr>
          <a:xfrm>
            <a:off x="1540334" y="1143000"/>
            <a:ext cx="7375066" cy="4382771"/>
          </a:xfrm>
          <a:prstGeom prst="rect">
            <a:avLst/>
          </a:prstGeom>
        </p:spPr>
        <p:txBody>
          <a:bodyPr anchor="ctr">
            <a:normAutofit/>
          </a:bodyPr>
          <a:lstStyle/>
          <a:p>
            <a:endParaRPr lang="en-US" altLang="en-US" sz="2800" dirty="0" smtClean="0">
              <a:latin typeface="Cambria" pitchFamily="18" charset="0"/>
            </a:endParaRP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2004" y="4753226"/>
            <a:ext cx="697641" cy="561285"/>
          </a:xfrm>
          <a:prstGeom prst="rect">
            <a:avLst/>
          </a:prstGeom>
          <a:noFill/>
          <a:ln>
            <a:noFill/>
          </a:ln>
        </p:spPr>
      </p:pic>
      <p:sp>
        <p:nvSpPr>
          <p:cNvPr id="11" name="TextBox 10"/>
          <p:cNvSpPr txBox="1"/>
          <p:nvPr/>
        </p:nvSpPr>
        <p:spPr>
          <a:xfrm>
            <a:off x="5535682" y="2273725"/>
            <a:ext cx="3189218" cy="1323439"/>
          </a:xfrm>
          <a:prstGeom prst="rect">
            <a:avLst/>
          </a:prstGeom>
          <a:solidFill>
            <a:schemeClr val="bg1"/>
          </a:solidFill>
          <a:ln w="38100" cmpd="sng">
            <a:solidFill>
              <a:schemeClr val="accent1"/>
            </a:solidFill>
          </a:ln>
        </p:spPr>
        <p:txBody>
          <a:bodyPr wrap="square" rtlCol="0">
            <a:spAutoFit/>
          </a:bodyPr>
          <a:lstStyle/>
          <a:p>
            <a:r>
              <a:rPr lang="en-US" sz="2000" b="1" dirty="0" smtClean="0"/>
              <a:t> 1. Click the link in the notification email </a:t>
            </a:r>
            <a:r>
              <a:rPr lang="en-US" sz="2000" dirty="0" smtClean="0"/>
              <a:t>and log in using your existing UC campus credentials.</a:t>
            </a:r>
          </a:p>
        </p:txBody>
      </p:sp>
      <p:sp>
        <p:nvSpPr>
          <p:cNvPr id="12" name="Footer Placeholder 3"/>
          <p:cNvSpPr txBox="1">
            <a:spLocks/>
          </p:cNvSpPr>
          <p:nvPr/>
        </p:nvSpPr>
        <p:spPr>
          <a:xfrm>
            <a:off x="6100252" y="6477000"/>
            <a:ext cx="3119948" cy="321133"/>
          </a:xfrm>
          <a:prstGeom prst="rect">
            <a:avLst/>
          </a:prstGeom>
        </p:spPr>
        <p:txBody>
          <a:bodyPr vert="horz" lIns="91440" tIns="45720" rIns="91440" bIns="45720" rtlCol="0" anchor="ctr"/>
          <a:lstStyle/>
          <a:p>
            <a:pPr lvl="0" algn="ctr"/>
            <a:r>
              <a:rPr lang="en-US" sz="1100" b="1" dirty="0" smtClean="0">
                <a:solidFill>
                  <a:schemeClr val="bg1"/>
                </a:solidFill>
              </a:rPr>
              <a:t>Screen capture courtesy of </a:t>
            </a:r>
            <a:r>
              <a:rPr lang="en-US" sz="1100" b="1" dirty="0" err="1" smtClean="0">
                <a:solidFill>
                  <a:schemeClr val="bg1"/>
                </a:solidFill>
              </a:rPr>
              <a:t>Symplectic</a:t>
            </a:r>
            <a:r>
              <a:rPr lang="en-US" sz="1100" b="1" dirty="0" smtClean="0">
                <a:solidFill>
                  <a:schemeClr val="bg1"/>
                </a:solidFill>
              </a:rPr>
              <a:t>. </a:t>
            </a:r>
          </a:p>
          <a:p>
            <a:pPr lvl="0" algn="ctr"/>
            <a:r>
              <a:rPr lang="en-US" sz="1100" b="1" dirty="0" smtClean="0">
                <a:solidFill>
                  <a:schemeClr val="bg1"/>
                </a:solidFill>
              </a:rPr>
              <a:t>Used with permission. All rights reserved.</a:t>
            </a:r>
            <a:endParaRPr kumimoji="0" lang="en-US" sz="1100" b="1" i="0" u="none" strike="noStrike" kern="120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866146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270020" cy="555217"/>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400" dirty="0" smtClean="0">
                <a:solidFill>
                  <a:schemeClr val="accent1"/>
                </a:solidFill>
              </a:rPr>
              <a:t>Publication management system</a:t>
            </a:r>
            <a:endParaRPr lang="en-US" sz="4400" dirty="0">
              <a:solidFill>
                <a:schemeClr val="bg1"/>
              </a:solidFill>
            </a:endParaRPr>
          </a:p>
        </p:txBody>
      </p:sp>
      <p:sp>
        <p:nvSpPr>
          <p:cNvPr id="8" name="Content Placeholder 2"/>
          <p:cNvSpPr txBox="1">
            <a:spLocks/>
          </p:cNvSpPr>
          <p:nvPr/>
        </p:nvSpPr>
        <p:spPr>
          <a:xfrm>
            <a:off x="1540334" y="1143000"/>
            <a:ext cx="7375066" cy="4382771"/>
          </a:xfrm>
          <a:prstGeom prst="rect">
            <a:avLst/>
          </a:prstGeom>
        </p:spPr>
        <p:txBody>
          <a:bodyPr anchor="ctr">
            <a:normAutofit/>
          </a:bodyPr>
          <a:lstStyle/>
          <a:p>
            <a:endParaRPr lang="en-US" altLang="en-US" sz="2800" dirty="0" smtClean="0">
              <a:latin typeface="Cambria" pitchFamily="18" charset="0"/>
            </a:endParaRPr>
          </a:p>
        </p:txBody>
      </p:sp>
      <p:sp>
        <p:nvSpPr>
          <p:cNvPr id="12" name="Footer Placeholder 3"/>
          <p:cNvSpPr txBox="1">
            <a:spLocks/>
          </p:cNvSpPr>
          <p:nvPr/>
        </p:nvSpPr>
        <p:spPr>
          <a:xfrm>
            <a:off x="6100252" y="6477000"/>
            <a:ext cx="3119948" cy="321133"/>
          </a:xfrm>
          <a:prstGeom prst="rect">
            <a:avLst/>
          </a:prstGeom>
        </p:spPr>
        <p:txBody>
          <a:bodyPr vert="horz" lIns="91440" tIns="45720" rIns="91440" bIns="45720" rtlCol="0" anchor="ctr"/>
          <a:lstStyle/>
          <a:p>
            <a:pPr lvl="0" algn="ctr"/>
            <a:r>
              <a:rPr lang="en-US" sz="1100" b="1" dirty="0" smtClean="0">
                <a:solidFill>
                  <a:schemeClr val="bg1"/>
                </a:solidFill>
              </a:rPr>
              <a:t>Screen capture courtesy of </a:t>
            </a:r>
            <a:r>
              <a:rPr lang="en-US" sz="1100" b="1" dirty="0" err="1" smtClean="0">
                <a:solidFill>
                  <a:schemeClr val="bg1"/>
                </a:solidFill>
              </a:rPr>
              <a:t>Symplectic</a:t>
            </a:r>
            <a:r>
              <a:rPr lang="en-US" sz="1100" b="1" dirty="0" smtClean="0">
                <a:solidFill>
                  <a:schemeClr val="bg1"/>
                </a:solidFill>
              </a:rPr>
              <a:t>. </a:t>
            </a:r>
          </a:p>
          <a:p>
            <a:pPr lvl="0" algn="ctr"/>
            <a:r>
              <a:rPr lang="en-US" sz="1100" b="1" dirty="0" smtClean="0">
                <a:solidFill>
                  <a:schemeClr val="bg1"/>
                </a:solidFill>
              </a:rPr>
              <a:t>Used with permission. All rights reserved.</a:t>
            </a:r>
            <a:endParaRPr kumimoji="0" lang="en-US" sz="1100" b="1" i="0" u="none" strike="noStrike" kern="1200" cap="none" spc="0" normalizeH="0" baseline="0" noProof="0" dirty="0">
              <a:ln>
                <a:noFill/>
              </a:ln>
              <a:solidFill>
                <a:schemeClr val="bg1"/>
              </a:solidFill>
              <a:effectLst/>
              <a:uLnTx/>
              <a:uFillTx/>
            </a:endParaRPr>
          </a:p>
        </p:txBody>
      </p:sp>
      <p:pic>
        <p:nvPicPr>
          <p:cNvPr id="9" name="Picture 2"/>
          <p:cNvPicPr>
            <a:picLocks noChangeAspect="1" noChangeArrowheads="1"/>
          </p:cNvPicPr>
          <p:nvPr/>
        </p:nvPicPr>
        <p:blipFill>
          <a:blip r:embed="rId3" cstate="print"/>
          <a:srcRect/>
          <a:stretch>
            <a:fillRect/>
          </a:stretch>
        </p:blipFill>
        <p:spPr bwMode="auto">
          <a:xfrm>
            <a:off x="454880" y="1790700"/>
            <a:ext cx="7267575" cy="4152900"/>
          </a:xfrm>
          <a:prstGeom prst="rect">
            <a:avLst/>
          </a:prstGeom>
          <a:noFill/>
          <a:ln w="9525">
            <a:solidFill>
              <a:schemeClr val="accent1"/>
            </a:solidFill>
            <a:miter lim="800000"/>
            <a:headEnd/>
            <a:tailEnd/>
          </a:ln>
        </p:spPr>
      </p:pic>
      <p:sp>
        <p:nvSpPr>
          <p:cNvPr id="13" name="Content Placeholder 2"/>
          <p:cNvSpPr txBox="1">
            <a:spLocks/>
          </p:cNvSpPr>
          <p:nvPr/>
        </p:nvSpPr>
        <p:spPr>
          <a:xfrm>
            <a:off x="457200" y="1143000"/>
            <a:ext cx="8458200" cy="4983163"/>
          </a:xfrm>
          <a:prstGeom prst="rect">
            <a:avLst/>
          </a:prstGeom>
        </p:spPr>
        <p:txBody>
          <a:bodyPr anchor="ctr">
            <a:normAutofit/>
          </a:bodyPr>
          <a:lstStyle/>
          <a:p>
            <a:endParaRPr lang="en-US" altLang="en-US" sz="2800" dirty="0" smtClean="0">
              <a:latin typeface="Cambria" pitchFamily="18" charset="0"/>
            </a:endParaRPr>
          </a:p>
        </p:txBody>
      </p:sp>
      <p:pic>
        <p:nvPicPr>
          <p:cNvPr id="14" name="Picture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3733800"/>
            <a:ext cx="895350" cy="762000"/>
          </a:xfrm>
          <a:prstGeom prst="rect">
            <a:avLst/>
          </a:prstGeom>
          <a:noFill/>
          <a:ln>
            <a:noFill/>
          </a:ln>
        </p:spPr>
      </p:pic>
      <p:sp>
        <p:nvSpPr>
          <p:cNvPr id="15" name="TextBox 14"/>
          <p:cNvSpPr txBox="1"/>
          <p:nvPr/>
        </p:nvSpPr>
        <p:spPr>
          <a:xfrm>
            <a:off x="3857643" y="2028020"/>
            <a:ext cx="5105400" cy="1323439"/>
          </a:xfrm>
          <a:prstGeom prst="rect">
            <a:avLst/>
          </a:prstGeom>
          <a:solidFill>
            <a:schemeClr val="bg1"/>
          </a:solidFill>
          <a:ln w="38100" cmpd="sng">
            <a:solidFill>
              <a:schemeClr val="accent1"/>
            </a:solidFill>
          </a:ln>
        </p:spPr>
        <p:txBody>
          <a:bodyPr wrap="square" rtlCol="0">
            <a:spAutoFit/>
          </a:bodyPr>
          <a:lstStyle/>
          <a:p>
            <a:pPr lvl="0"/>
            <a:r>
              <a:rPr lang="en-US" sz="2000" b="1" dirty="0" smtClean="0"/>
              <a:t>2. </a:t>
            </a:r>
            <a:r>
              <a:rPr lang="en-US" sz="2000" dirty="0" smtClean="0"/>
              <a:t>You’ll be presented with a list of your recent publications. </a:t>
            </a:r>
            <a:r>
              <a:rPr lang="en-US" sz="2000" b="1" dirty="0" smtClean="0"/>
              <a:t>Use the checkmark icon to claim those you’ve authored</a:t>
            </a:r>
            <a:r>
              <a:rPr lang="en-US" sz="2000" dirty="0" smtClean="0"/>
              <a:t>, or the X icon to reject any that aren’t yours.</a:t>
            </a:r>
          </a:p>
        </p:txBody>
      </p:sp>
    </p:spTree>
    <p:extLst>
      <p:ext uri="{BB962C8B-B14F-4D97-AF65-F5344CB8AC3E}">
        <p14:creationId xmlns:p14="http://schemas.microsoft.com/office/powerpoint/2010/main" val="3869671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270020" cy="555217"/>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400" dirty="0" smtClean="0">
                <a:solidFill>
                  <a:schemeClr val="accent1"/>
                </a:solidFill>
              </a:rPr>
              <a:t>Publication management system</a:t>
            </a:r>
            <a:endParaRPr lang="en-US" sz="4400" dirty="0">
              <a:solidFill>
                <a:schemeClr val="bg1"/>
              </a:solidFill>
            </a:endParaRPr>
          </a:p>
        </p:txBody>
      </p:sp>
      <p:sp>
        <p:nvSpPr>
          <p:cNvPr id="12" name="Footer Placeholder 3"/>
          <p:cNvSpPr txBox="1">
            <a:spLocks/>
          </p:cNvSpPr>
          <p:nvPr/>
        </p:nvSpPr>
        <p:spPr>
          <a:xfrm>
            <a:off x="6100252" y="6477000"/>
            <a:ext cx="3119948" cy="321133"/>
          </a:xfrm>
          <a:prstGeom prst="rect">
            <a:avLst/>
          </a:prstGeom>
        </p:spPr>
        <p:txBody>
          <a:bodyPr vert="horz" lIns="91440" tIns="45720" rIns="91440" bIns="45720" rtlCol="0" anchor="ctr"/>
          <a:lstStyle/>
          <a:p>
            <a:pPr lvl="0" algn="ctr"/>
            <a:r>
              <a:rPr lang="en-US" sz="1100" b="1" dirty="0" smtClean="0">
                <a:solidFill>
                  <a:schemeClr val="bg1"/>
                </a:solidFill>
              </a:rPr>
              <a:t>Screen capture courtesy of </a:t>
            </a:r>
            <a:r>
              <a:rPr lang="en-US" sz="1100" b="1" dirty="0" err="1" smtClean="0">
                <a:solidFill>
                  <a:schemeClr val="bg1"/>
                </a:solidFill>
              </a:rPr>
              <a:t>Symplectic</a:t>
            </a:r>
            <a:r>
              <a:rPr lang="en-US" sz="1100" b="1" dirty="0" smtClean="0">
                <a:solidFill>
                  <a:schemeClr val="bg1"/>
                </a:solidFill>
              </a:rPr>
              <a:t>. </a:t>
            </a:r>
          </a:p>
          <a:p>
            <a:pPr lvl="0" algn="ctr"/>
            <a:r>
              <a:rPr lang="en-US" sz="1100" b="1" dirty="0" smtClean="0">
                <a:solidFill>
                  <a:schemeClr val="bg1"/>
                </a:solidFill>
              </a:rPr>
              <a:t>Used with permission. All rights reserved.</a:t>
            </a:r>
            <a:endParaRPr kumimoji="0" lang="en-US" sz="1100" b="1" i="0" u="none" strike="noStrike" kern="1200" cap="none" spc="0" normalizeH="0" baseline="0" noProof="0" dirty="0">
              <a:ln>
                <a:noFill/>
              </a:ln>
              <a:solidFill>
                <a:schemeClr val="bg1"/>
              </a:solidFill>
              <a:effectLst/>
              <a:uLnTx/>
              <a:uFillTx/>
            </a:endParaRPr>
          </a:p>
        </p:txBody>
      </p:sp>
      <p:sp>
        <p:nvSpPr>
          <p:cNvPr id="13" name="Content Placeholder 2"/>
          <p:cNvSpPr txBox="1">
            <a:spLocks/>
          </p:cNvSpPr>
          <p:nvPr/>
        </p:nvSpPr>
        <p:spPr>
          <a:xfrm>
            <a:off x="457200" y="1143000"/>
            <a:ext cx="8458200" cy="4983163"/>
          </a:xfrm>
          <a:prstGeom prst="rect">
            <a:avLst/>
          </a:prstGeom>
        </p:spPr>
        <p:txBody>
          <a:bodyPr anchor="ctr">
            <a:normAutofit/>
          </a:bodyPr>
          <a:lstStyle/>
          <a:p>
            <a:endParaRPr lang="en-US" altLang="en-US" sz="2800" dirty="0" smtClean="0">
              <a:latin typeface="Cambria" pitchFamily="18" charset="0"/>
            </a:endParaRPr>
          </a:p>
        </p:txBody>
      </p:sp>
      <p:pic>
        <p:nvPicPr>
          <p:cNvPr id="10" name="Picture 2"/>
          <p:cNvPicPr>
            <a:picLocks noChangeAspect="1" noChangeArrowheads="1"/>
          </p:cNvPicPr>
          <p:nvPr/>
        </p:nvPicPr>
        <p:blipFill>
          <a:blip r:embed="rId3" cstate="print"/>
          <a:srcRect/>
          <a:stretch>
            <a:fillRect/>
          </a:stretch>
        </p:blipFill>
        <p:spPr bwMode="auto">
          <a:xfrm>
            <a:off x="457201" y="1818697"/>
            <a:ext cx="8249958" cy="3142410"/>
          </a:xfrm>
          <a:prstGeom prst="rect">
            <a:avLst/>
          </a:prstGeom>
          <a:noFill/>
          <a:ln w="9525">
            <a:solidFill>
              <a:schemeClr val="accent1"/>
            </a:solidFill>
            <a:miter lim="800000"/>
            <a:headEnd/>
            <a:tailEnd/>
          </a:ln>
        </p:spPr>
      </p:pic>
      <p:sp>
        <p:nvSpPr>
          <p:cNvPr id="11" name="Content Placeholder 2"/>
          <p:cNvSpPr txBox="1">
            <a:spLocks/>
          </p:cNvSpPr>
          <p:nvPr/>
        </p:nvSpPr>
        <p:spPr>
          <a:xfrm>
            <a:off x="457200" y="1143000"/>
            <a:ext cx="8458200" cy="4983163"/>
          </a:xfrm>
          <a:prstGeom prst="rect">
            <a:avLst/>
          </a:prstGeom>
        </p:spPr>
        <p:txBody>
          <a:bodyPr anchor="ctr">
            <a:normAutofit/>
          </a:bodyPr>
          <a:lstStyle/>
          <a:p>
            <a:endParaRPr lang="en-US" altLang="en-US" sz="2800" dirty="0" smtClean="0">
              <a:latin typeface="Cambria" pitchFamily="18" charset="0"/>
            </a:endParaRPr>
          </a:p>
        </p:txBody>
      </p:sp>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99" y="2733096"/>
            <a:ext cx="723900" cy="762000"/>
          </a:xfrm>
          <a:prstGeom prst="rect">
            <a:avLst/>
          </a:prstGeom>
          <a:noFill/>
          <a:ln>
            <a:noFill/>
          </a:ln>
        </p:spPr>
      </p:pic>
      <p:sp>
        <p:nvSpPr>
          <p:cNvPr id="17" name="TextBox 16"/>
          <p:cNvSpPr txBox="1"/>
          <p:nvPr/>
        </p:nvSpPr>
        <p:spPr>
          <a:xfrm>
            <a:off x="4305300" y="4117877"/>
            <a:ext cx="4419600" cy="1631216"/>
          </a:xfrm>
          <a:prstGeom prst="rect">
            <a:avLst/>
          </a:prstGeom>
          <a:solidFill>
            <a:schemeClr val="bg1"/>
          </a:solidFill>
          <a:ln w="38100" cmpd="sng">
            <a:solidFill>
              <a:schemeClr val="accent1"/>
            </a:solidFill>
          </a:ln>
        </p:spPr>
        <p:txBody>
          <a:bodyPr wrap="square" rtlCol="0">
            <a:spAutoFit/>
          </a:bodyPr>
          <a:lstStyle/>
          <a:p>
            <a:r>
              <a:rPr lang="en-US" sz="2000" b="1" dirty="0" smtClean="0"/>
              <a:t>3. </a:t>
            </a:r>
            <a:r>
              <a:rPr lang="en-US" sz="2000" dirty="0" smtClean="0"/>
              <a:t>If you claim an item that’s covered by the UC Open Access Policy, you’ll be prompted to </a:t>
            </a:r>
            <a:r>
              <a:rPr lang="en-US" sz="2000" b="1" dirty="0" smtClean="0"/>
              <a:t>upload a file or provide a link</a:t>
            </a:r>
            <a:r>
              <a:rPr lang="en-US" sz="2000" dirty="0" smtClean="0"/>
              <a:t> (if the article is already openly available).</a:t>
            </a:r>
          </a:p>
        </p:txBody>
      </p:sp>
    </p:spTree>
    <p:extLst>
      <p:ext uri="{BB962C8B-B14F-4D97-AF65-F5344CB8AC3E}">
        <p14:creationId xmlns:p14="http://schemas.microsoft.com/office/powerpoint/2010/main" val="2094575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270020" cy="555217"/>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400" dirty="0" smtClean="0">
                <a:solidFill>
                  <a:schemeClr val="accent1"/>
                </a:solidFill>
              </a:rPr>
              <a:t>Publication management system</a:t>
            </a:r>
            <a:endParaRPr lang="en-US" sz="4400" dirty="0">
              <a:solidFill>
                <a:schemeClr val="bg1"/>
              </a:solidFill>
            </a:endParaRPr>
          </a:p>
        </p:txBody>
      </p:sp>
      <p:sp>
        <p:nvSpPr>
          <p:cNvPr id="8" name="Content Placeholder 2"/>
          <p:cNvSpPr txBox="1">
            <a:spLocks/>
          </p:cNvSpPr>
          <p:nvPr/>
        </p:nvSpPr>
        <p:spPr>
          <a:xfrm>
            <a:off x="1540333" y="1666296"/>
            <a:ext cx="7375066" cy="4382771"/>
          </a:xfrm>
          <a:prstGeom prst="rect">
            <a:avLst/>
          </a:prstGeom>
        </p:spPr>
        <p:txBody>
          <a:bodyPr anchor="ctr">
            <a:normAutofit/>
          </a:bodyPr>
          <a:lstStyle/>
          <a:p>
            <a:endParaRPr lang="en-US" altLang="en-US" sz="2800" dirty="0" smtClean="0">
              <a:latin typeface="Cambria" pitchFamily="18" charset="0"/>
            </a:endParaRPr>
          </a:p>
        </p:txBody>
      </p:sp>
      <p:sp>
        <p:nvSpPr>
          <p:cNvPr id="12" name="Footer Placeholder 3"/>
          <p:cNvSpPr txBox="1">
            <a:spLocks/>
          </p:cNvSpPr>
          <p:nvPr/>
        </p:nvSpPr>
        <p:spPr>
          <a:xfrm>
            <a:off x="6100252" y="6477000"/>
            <a:ext cx="3119948" cy="321133"/>
          </a:xfrm>
          <a:prstGeom prst="rect">
            <a:avLst/>
          </a:prstGeom>
        </p:spPr>
        <p:txBody>
          <a:bodyPr vert="horz" lIns="91440" tIns="45720" rIns="91440" bIns="45720" rtlCol="0" anchor="ctr"/>
          <a:lstStyle/>
          <a:p>
            <a:pPr lvl="0" algn="ctr"/>
            <a:r>
              <a:rPr lang="en-US" sz="1100" b="1" dirty="0" smtClean="0">
                <a:solidFill>
                  <a:schemeClr val="bg1"/>
                </a:solidFill>
              </a:rPr>
              <a:t>Screen capture courtesy of </a:t>
            </a:r>
            <a:r>
              <a:rPr lang="en-US" sz="1100" b="1" dirty="0" err="1" smtClean="0">
                <a:solidFill>
                  <a:schemeClr val="bg1"/>
                </a:solidFill>
              </a:rPr>
              <a:t>Symplectic</a:t>
            </a:r>
            <a:r>
              <a:rPr lang="en-US" sz="1100" b="1" dirty="0" smtClean="0">
                <a:solidFill>
                  <a:schemeClr val="bg1"/>
                </a:solidFill>
              </a:rPr>
              <a:t>. </a:t>
            </a:r>
          </a:p>
          <a:p>
            <a:pPr lvl="0" algn="ctr"/>
            <a:r>
              <a:rPr lang="en-US" sz="1100" b="1" dirty="0" smtClean="0">
                <a:solidFill>
                  <a:schemeClr val="bg1"/>
                </a:solidFill>
              </a:rPr>
              <a:t>Used with permission. All rights reserved.</a:t>
            </a:r>
            <a:endParaRPr kumimoji="0" lang="en-US" sz="1100" b="1" i="0" u="none" strike="noStrike" kern="1200" cap="none" spc="0" normalizeH="0" baseline="0" noProof="0" dirty="0">
              <a:ln>
                <a:noFill/>
              </a:ln>
              <a:solidFill>
                <a:schemeClr val="bg1"/>
              </a:solidFill>
              <a:effectLst/>
              <a:uLnTx/>
              <a:uFillTx/>
            </a:endParaRPr>
          </a:p>
        </p:txBody>
      </p:sp>
      <p:sp>
        <p:nvSpPr>
          <p:cNvPr id="13" name="Content Placeholder 2"/>
          <p:cNvSpPr txBox="1">
            <a:spLocks/>
          </p:cNvSpPr>
          <p:nvPr/>
        </p:nvSpPr>
        <p:spPr>
          <a:xfrm>
            <a:off x="457200" y="1143000"/>
            <a:ext cx="8458200" cy="4983163"/>
          </a:xfrm>
          <a:prstGeom prst="rect">
            <a:avLst/>
          </a:prstGeom>
        </p:spPr>
        <p:txBody>
          <a:bodyPr anchor="ctr">
            <a:normAutofit/>
          </a:bodyPr>
          <a:lstStyle/>
          <a:p>
            <a:endParaRPr lang="en-US" altLang="en-US" sz="2800" dirty="0" smtClean="0">
              <a:latin typeface="Cambria" pitchFamily="18" charset="0"/>
            </a:endParaRPr>
          </a:p>
        </p:txBody>
      </p:sp>
      <p:sp>
        <p:nvSpPr>
          <p:cNvPr id="11" name="Content Placeholder 2"/>
          <p:cNvSpPr txBox="1">
            <a:spLocks/>
          </p:cNvSpPr>
          <p:nvPr/>
        </p:nvSpPr>
        <p:spPr>
          <a:xfrm>
            <a:off x="457200" y="1143000"/>
            <a:ext cx="8458200" cy="4983163"/>
          </a:xfrm>
          <a:prstGeom prst="rect">
            <a:avLst/>
          </a:prstGeom>
        </p:spPr>
        <p:txBody>
          <a:bodyPr anchor="ctr">
            <a:normAutofit/>
          </a:bodyPr>
          <a:lstStyle/>
          <a:p>
            <a:endParaRPr lang="en-US" altLang="en-US" sz="2800" dirty="0" smtClean="0">
              <a:latin typeface="Cambria" pitchFamily="18" charset="0"/>
            </a:endParaRPr>
          </a:p>
        </p:txBody>
      </p:sp>
      <p:pic>
        <p:nvPicPr>
          <p:cNvPr id="14" name="Picture 2"/>
          <p:cNvPicPr>
            <a:picLocks noChangeAspect="1" noChangeArrowheads="1"/>
          </p:cNvPicPr>
          <p:nvPr/>
        </p:nvPicPr>
        <p:blipFill>
          <a:blip r:embed="rId3" cstate="print"/>
          <a:srcRect/>
          <a:stretch>
            <a:fillRect/>
          </a:stretch>
        </p:blipFill>
        <p:spPr bwMode="auto">
          <a:xfrm>
            <a:off x="454880" y="1790700"/>
            <a:ext cx="7258050" cy="4629150"/>
          </a:xfrm>
          <a:prstGeom prst="rect">
            <a:avLst/>
          </a:prstGeom>
          <a:noFill/>
          <a:ln w="9525">
            <a:solidFill>
              <a:schemeClr val="accent1"/>
            </a:solidFill>
            <a:miter lim="800000"/>
            <a:headEnd/>
            <a:tailEnd/>
          </a:ln>
        </p:spPr>
      </p:pic>
      <p:sp>
        <p:nvSpPr>
          <p:cNvPr id="15" name="Content Placeholder 2"/>
          <p:cNvSpPr txBox="1">
            <a:spLocks/>
          </p:cNvSpPr>
          <p:nvPr/>
        </p:nvSpPr>
        <p:spPr>
          <a:xfrm>
            <a:off x="505839" y="1694871"/>
            <a:ext cx="8458200" cy="4983163"/>
          </a:xfrm>
          <a:prstGeom prst="rect">
            <a:avLst/>
          </a:prstGeom>
        </p:spPr>
        <p:txBody>
          <a:bodyPr anchor="ctr">
            <a:normAutofit/>
          </a:bodyPr>
          <a:lstStyle/>
          <a:p>
            <a:endParaRPr lang="en-US" altLang="en-US" sz="2800" dirty="0" smtClean="0">
              <a:latin typeface="Cambria" pitchFamily="18" charset="0"/>
            </a:endParaRPr>
          </a:p>
        </p:txBody>
      </p:sp>
      <p:pic>
        <p:nvPicPr>
          <p:cNvPr id="18" name="Picture 1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8923" y="2356919"/>
            <a:ext cx="876300" cy="733425"/>
          </a:xfrm>
          <a:prstGeom prst="rect">
            <a:avLst/>
          </a:prstGeom>
          <a:noFill/>
          <a:ln>
            <a:noFill/>
          </a:ln>
        </p:spPr>
      </p:pic>
      <p:sp>
        <p:nvSpPr>
          <p:cNvPr id="19" name="TextBox 18"/>
          <p:cNvSpPr txBox="1"/>
          <p:nvPr/>
        </p:nvSpPr>
        <p:spPr>
          <a:xfrm>
            <a:off x="4011039" y="4361871"/>
            <a:ext cx="5029200" cy="1938992"/>
          </a:xfrm>
          <a:prstGeom prst="rect">
            <a:avLst/>
          </a:prstGeom>
          <a:solidFill>
            <a:schemeClr val="bg1"/>
          </a:solidFill>
          <a:ln w="38100" cmpd="sng">
            <a:solidFill>
              <a:schemeClr val="accent1"/>
            </a:solidFill>
          </a:ln>
        </p:spPr>
        <p:txBody>
          <a:bodyPr wrap="square" rtlCol="0">
            <a:spAutoFit/>
          </a:bodyPr>
          <a:lstStyle/>
          <a:p>
            <a:r>
              <a:rPr lang="en-US" sz="2000" b="1" dirty="0" smtClean="0"/>
              <a:t>4. </a:t>
            </a:r>
            <a:r>
              <a:rPr lang="en-US" sz="2000" dirty="0" smtClean="0"/>
              <a:t>Once your deposit is complete, you’ll be returned to your list of recent publications, in case you need to verify others.</a:t>
            </a:r>
            <a:br>
              <a:rPr lang="en-US" sz="2000" dirty="0" smtClean="0"/>
            </a:br>
            <a:r>
              <a:rPr lang="en-US" sz="2000" b="1" dirty="0" smtClean="0"/>
              <a:t>You will receive additional email notifications when we discover new publications authored by you.</a:t>
            </a:r>
          </a:p>
        </p:txBody>
      </p:sp>
    </p:spTree>
    <p:extLst>
      <p:ext uri="{BB962C8B-B14F-4D97-AF65-F5344CB8AC3E}">
        <p14:creationId xmlns:p14="http://schemas.microsoft.com/office/powerpoint/2010/main" val="1240850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5468" y="1949724"/>
            <a:ext cx="6953063" cy="4495800"/>
          </a:xfrm>
        </p:spPr>
      </p:pic>
      <p:sp>
        <p:nvSpPr>
          <p:cNvPr id="5" name="Content Placeholder 2"/>
          <p:cNvSpPr txBox="1">
            <a:spLocks/>
          </p:cNvSpPr>
          <p:nvPr/>
        </p:nvSpPr>
        <p:spPr>
          <a:xfrm>
            <a:off x="454880" y="457201"/>
            <a:ext cx="8270020" cy="1110432"/>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400" dirty="0" smtClean="0">
                <a:solidFill>
                  <a:schemeClr val="accent1"/>
                </a:solidFill>
              </a:rPr>
              <a:t>Publication management system:</a:t>
            </a:r>
            <a:br>
              <a:rPr lang="en-US" sz="4400" dirty="0" smtClean="0">
                <a:solidFill>
                  <a:schemeClr val="accent1"/>
                </a:solidFill>
              </a:rPr>
            </a:br>
            <a:r>
              <a:rPr lang="en-US" sz="4400" dirty="0" smtClean="0">
                <a:solidFill>
                  <a:schemeClr val="bg1"/>
                </a:solidFill>
              </a:rPr>
              <a:t>User feedback</a:t>
            </a:r>
            <a:endParaRPr lang="en-US" sz="4400" dirty="0">
              <a:solidFill>
                <a:schemeClr val="bg1"/>
              </a:solidFill>
            </a:endParaRPr>
          </a:p>
        </p:txBody>
      </p:sp>
    </p:spTree>
    <p:extLst>
      <p:ext uri="{BB962C8B-B14F-4D97-AF65-F5344CB8AC3E}">
        <p14:creationId xmlns:p14="http://schemas.microsoft.com/office/powerpoint/2010/main" val="2403954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134" y="1790700"/>
            <a:ext cx="6427732" cy="4515348"/>
          </a:xfrm>
        </p:spPr>
      </p:pic>
      <p:sp>
        <p:nvSpPr>
          <p:cNvPr id="5" name="Content Placeholder 2"/>
          <p:cNvSpPr txBox="1">
            <a:spLocks/>
          </p:cNvSpPr>
          <p:nvPr/>
        </p:nvSpPr>
        <p:spPr>
          <a:xfrm>
            <a:off x="454880" y="457201"/>
            <a:ext cx="8270020" cy="1110432"/>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400" dirty="0" smtClean="0">
                <a:solidFill>
                  <a:schemeClr val="accent1"/>
                </a:solidFill>
              </a:rPr>
              <a:t>Publication management system:</a:t>
            </a:r>
            <a:br>
              <a:rPr lang="en-US" sz="4400" dirty="0" smtClean="0">
                <a:solidFill>
                  <a:schemeClr val="accent1"/>
                </a:solidFill>
              </a:rPr>
            </a:br>
            <a:r>
              <a:rPr lang="en-US" sz="4400" dirty="0" smtClean="0">
                <a:solidFill>
                  <a:schemeClr val="bg1"/>
                </a:solidFill>
              </a:rPr>
              <a:t>User feedback</a:t>
            </a:r>
            <a:endParaRPr lang="en-US" sz="4400" dirty="0">
              <a:solidFill>
                <a:schemeClr val="bg1"/>
              </a:solidFill>
            </a:endParaRPr>
          </a:p>
        </p:txBody>
      </p:sp>
    </p:spTree>
    <p:extLst>
      <p:ext uri="{BB962C8B-B14F-4D97-AF65-F5344CB8AC3E}">
        <p14:creationId xmlns:p14="http://schemas.microsoft.com/office/powerpoint/2010/main" val="350053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457200"/>
            <a:ext cx="8270020" cy="575542"/>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400" dirty="0" smtClean="0">
                <a:solidFill>
                  <a:schemeClr val="accent1"/>
                </a:solidFill>
              </a:rPr>
              <a:t>Easier deposit = more articles</a:t>
            </a:r>
            <a:endParaRPr lang="en-US" sz="44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174" y="1361383"/>
            <a:ext cx="6693502" cy="4405241"/>
          </a:xfrm>
          <a:prstGeom prst="rect">
            <a:avLst/>
          </a:prstGeom>
        </p:spPr>
      </p:pic>
    </p:spTree>
    <p:extLst>
      <p:ext uri="{BB962C8B-B14F-4D97-AF65-F5344CB8AC3E}">
        <p14:creationId xmlns:p14="http://schemas.microsoft.com/office/powerpoint/2010/main" val="1657828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spAutoFit/>
          </a:bodyPr>
          <a:lstStyle/>
          <a:p>
            <a:r>
              <a:rPr lang="en-US" dirty="0" smtClean="0">
                <a:solidFill>
                  <a:schemeClr val="tx2"/>
                </a:solidFill>
              </a:rPr>
              <a:t>Divider Slide</a:t>
            </a:r>
          </a:p>
        </p:txBody>
      </p:sp>
      <p:sp>
        <p:nvSpPr>
          <p:cNvPr id="2" name="Rectangle 1"/>
          <p:cNvSpPr/>
          <p:nvPr/>
        </p:nvSpPr>
        <p:spPr>
          <a:xfrm>
            <a:off x="457200" y="6246964"/>
            <a:ext cx="4114800" cy="6110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Senate OA Policies</a:t>
            </a:r>
            <a:endParaRPr lang="en-US" sz="2400" dirty="0">
              <a:solidFill>
                <a:schemeClr val="tx1"/>
              </a:solidFill>
            </a:endParaRPr>
          </a:p>
        </p:txBody>
      </p:sp>
      <p:sp>
        <p:nvSpPr>
          <p:cNvPr id="7" name="Content Placeholder 2"/>
          <p:cNvSpPr txBox="1">
            <a:spLocks/>
          </p:cNvSpPr>
          <p:nvPr/>
        </p:nvSpPr>
        <p:spPr>
          <a:xfrm>
            <a:off x="454881" y="457201"/>
            <a:ext cx="5448080" cy="627864"/>
          </a:xfrm>
          <a:prstGeom prst="rect">
            <a:avLst/>
          </a:prstGeom>
        </p:spPr>
        <p:txBody>
          <a:bodyPr vert="horz"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Who?</a:t>
            </a:r>
            <a:endParaRPr lang="en-US" sz="4800" dirty="0">
              <a:solidFill>
                <a:schemeClr val="accent1"/>
              </a:solidFill>
            </a:endParaRPr>
          </a:p>
        </p:txBody>
      </p:sp>
      <p:sp>
        <p:nvSpPr>
          <p:cNvPr id="47" name="Freeform 46"/>
          <p:cNvSpPr>
            <a:spLocks/>
          </p:cNvSpPr>
          <p:nvPr/>
        </p:nvSpPr>
        <p:spPr bwMode="auto">
          <a:xfrm>
            <a:off x="936916" y="4279507"/>
            <a:ext cx="1154113" cy="1406525"/>
          </a:xfrm>
          <a:custGeom>
            <a:avLst/>
            <a:gdLst/>
            <a:ahLst/>
            <a:cxnLst>
              <a:cxn ang="0">
                <a:pos x="363" y="0"/>
              </a:cxn>
              <a:cxn ang="0">
                <a:pos x="0" y="886"/>
              </a:cxn>
              <a:cxn ang="0">
                <a:pos x="727" y="886"/>
              </a:cxn>
              <a:cxn ang="0">
                <a:pos x="363" y="0"/>
              </a:cxn>
            </a:cxnLst>
            <a:rect l="0" t="0" r="r" b="b"/>
            <a:pathLst>
              <a:path w="727" h="886">
                <a:moveTo>
                  <a:pt x="363" y="0"/>
                </a:moveTo>
                <a:lnTo>
                  <a:pt x="0" y="886"/>
                </a:lnTo>
                <a:lnTo>
                  <a:pt x="727" y="886"/>
                </a:lnTo>
                <a:lnTo>
                  <a:pt x="363" y="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pPr algn="ctr" defTabSz="814388">
              <a:lnSpc>
                <a:spcPct val="90000"/>
              </a:lnSpc>
              <a:defRPr/>
            </a:pPr>
            <a:r>
              <a:rPr lang="en-US" dirty="0">
                <a:latin typeface="+mn-lt"/>
                <a:cs typeface="+mn-cs"/>
              </a:rPr>
              <a:t/>
            </a:r>
            <a:br>
              <a:rPr lang="en-US" dirty="0">
                <a:latin typeface="+mn-lt"/>
                <a:cs typeface="+mn-cs"/>
              </a:rPr>
            </a:br>
            <a:r>
              <a:rPr lang="en-US" dirty="0" smtClean="0">
                <a:latin typeface="+mn-lt"/>
                <a:cs typeface="+mn-cs"/>
              </a:rPr>
              <a:t/>
            </a:r>
            <a:br>
              <a:rPr lang="en-US" dirty="0" smtClean="0">
                <a:latin typeface="+mn-lt"/>
                <a:cs typeface="+mn-cs"/>
              </a:rPr>
            </a:br>
            <a:r>
              <a:rPr lang="en-US" dirty="0" smtClean="0">
                <a:latin typeface="+mn-lt"/>
                <a:cs typeface="+mn-cs"/>
              </a:rPr>
              <a:t/>
            </a:r>
            <a:br>
              <a:rPr lang="en-US" dirty="0" smtClean="0">
                <a:latin typeface="+mn-lt"/>
                <a:cs typeface="+mn-cs"/>
              </a:rPr>
            </a:br>
            <a:r>
              <a:rPr lang="en-US" dirty="0" smtClean="0">
                <a:latin typeface="+mn-lt"/>
                <a:cs typeface="+mn-cs"/>
              </a:rPr>
              <a:t>UCSF</a:t>
            </a:r>
            <a:endParaRPr lang="en-US" dirty="0">
              <a:latin typeface="+mn-lt"/>
              <a:cs typeface="+mn-cs"/>
            </a:endParaRPr>
          </a:p>
        </p:txBody>
      </p:sp>
      <p:sp>
        <p:nvSpPr>
          <p:cNvPr id="48" name="Freeform 47"/>
          <p:cNvSpPr>
            <a:spLocks/>
          </p:cNvSpPr>
          <p:nvPr/>
        </p:nvSpPr>
        <p:spPr bwMode="auto">
          <a:xfrm>
            <a:off x="2448594" y="3660383"/>
            <a:ext cx="1662112" cy="2025650"/>
          </a:xfrm>
          <a:custGeom>
            <a:avLst/>
            <a:gdLst/>
            <a:ahLst/>
            <a:cxnLst>
              <a:cxn ang="0">
                <a:pos x="523" y="0"/>
              </a:cxn>
              <a:cxn ang="0">
                <a:pos x="0" y="1276"/>
              </a:cxn>
              <a:cxn ang="0">
                <a:pos x="1047" y="1276"/>
              </a:cxn>
              <a:cxn ang="0">
                <a:pos x="523" y="0"/>
              </a:cxn>
            </a:cxnLst>
            <a:rect l="0" t="0" r="r" b="b"/>
            <a:pathLst>
              <a:path w="1047" h="1276">
                <a:moveTo>
                  <a:pt x="523" y="0"/>
                </a:moveTo>
                <a:lnTo>
                  <a:pt x="0" y="1276"/>
                </a:lnTo>
                <a:lnTo>
                  <a:pt x="1047" y="1276"/>
                </a:lnTo>
                <a:lnTo>
                  <a:pt x="523" y="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pPr algn="ctr" defTabSz="814388">
              <a:lnSpc>
                <a:spcPct val="90000"/>
              </a:lnSpc>
              <a:defRPr/>
            </a:pPr>
            <a:r>
              <a:rPr lang="en-US" dirty="0" smtClean="0">
                <a:latin typeface="+mn-lt"/>
                <a:cs typeface="+mn-cs"/>
              </a:rPr>
              <a:t/>
            </a:r>
            <a:br>
              <a:rPr lang="en-US" dirty="0" smtClean="0">
                <a:latin typeface="+mn-lt"/>
                <a:cs typeface="+mn-cs"/>
              </a:rPr>
            </a:br>
            <a:r>
              <a:rPr lang="en-US" dirty="0" smtClean="0">
                <a:latin typeface="+mn-lt"/>
                <a:cs typeface="+mn-cs"/>
              </a:rPr>
              <a:t/>
            </a:r>
            <a:br>
              <a:rPr lang="en-US" dirty="0" smtClean="0">
                <a:latin typeface="+mn-lt"/>
                <a:cs typeface="+mn-cs"/>
              </a:rPr>
            </a:br>
            <a:r>
              <a:rPr lang="en-US" dirty="0" smtClean="0">
                <a:latin typeface="+mn-lt"/>
                <a:cs typeface="+mn-cs"/>
              </a:rPr>
              <a:t/>
            </a:r>
            <a:br>
              <a:rPr lang="en-US" dirty="0" smtClean="0">
                <a:latin typeface="+mn-lt"/>
                <a:cs typeface="+mn-cs"/>
              </a:rPr>
            </a:br>
            <a:endParaRPr lang="en-US" dirty="0" smtClean="0">
              <a:latin typeface="+mn-lt"/>
              <a:cs typeface="+mn-cs"/>
            </a:endParaRPr>
          </a:p>
          <a:p>
            <a:pPr algn="ctr" defTabSz="814388">
              <a:lnSpc>
                <a:spcPct val="90000"/>
              </a:lnSpc>
              <a:defRPr/>
            </a:pPr>
            <a:r>
              <a:rPr lang="en-US" dirty="0" smtClean="0">
                <a:latin typeface="+mn-lt"/>
                <a:cs typeface="+mn-cs"/>
              </a:rPr>
              <a:t/>
            </a:r>
            <a:br>
              <a:rPr lang="en-US" dirty="0" smtClean="0">
                <a:latin typeface="+mn-lt"/>
                <a:cs typeface="+mn-cs"/>
              </a:rPr>
            </a:br>
            <a:r>
              <a:rPr lang="en-US" dirty="0" smtClean="0">
                <a:latin typeface="+mn-lt"/>
                <a:cs typeface="+mn-cs"/>
              </a:rPr>
              <a:t>All Senate</a:t>
            </a:r>
            <a:br>
              <a:rPr lang="en-US" dirty="0" smtClean="0">
                <a:latin typeface="+mn-lt"/>
                <a:cs typeface="+mn-cs"/>
              </a:rPr>
            </a:br>
            <a:r>
              <a:rPr lang="en-US" dirty="0" smtClean="0">
                <a:latin typeface="+mn-lt"/>
                <a:cs typeface="+mn-cs"/>
              </a:rPr>
              <a:t>Faculty</a:t>
            </a:r>
            <a:endParaRPr lang="en-US" dirty="0">
              <a:latin typeface="+mn-lt"/>
              <a:cs typeface="+mn-cs"/>
            </a:endParaRPr>
          </a:p>
        </p:txBody>
      </p:sp>
      <p:sp>
        <p:nvSpPr>
          <p:cNvPr id="49" name="Freeform 48"/>
          <p:cNvSpPr>
            <a:spLocks/>
          </p:cNvSpPr>
          <p:nvPr/>
        </p:nvSpPr>
        <p:spPr bwMode="auto">
          <a:xfrm>
            <a:off x="5277241" y="2933308"/>
            <a:ext cx="2265363" cy="2752725"/>
          </a:xfrm>
          <a:custGeom>
            <a:avLst/>
            <a:gdLst/>
            <a:ahLst/>
            <a:cxnLst>
              <a:cxn ang="0">
                <a:pos x="716" y="0"/>
              </a:cxn>
              <a:cxn ang="0">
                <a:pos x="0" y="1734"/>
              </a:cxn>
              <a:cxn ang="0">
                <a:pos x="1427" y="1734"/>
              </a:cxn>
              <a:cxn ang="0">
                <a:pos x="716" y="0"/>
              </a:cxn>
            </a:cxnLst>
            <a:rect l="0" t="0" r="r" b="b"/>
            <a:pathLst>
              <a:path w="1427" h="1734">
                <a:moveTo>
                  <a:pt x="716" y="0"/>
                </a:moveTo>
                <a:lnTo>
                  <a:pt x="0" y="1734"/>
                </a:lnTo>
                <a:lnTo>
                  <a:pt x="1427" y="1734"/>
                </a:lnTo>
                <a:lnTo>
                  <a:pt x="716" y="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pPr algn="ctr" defTabSz="814388">
              <a:lnSpc>
                <a:spcPct val="90000"/>
              </a:lnSpc>
              <a:defRPr/>
            </a:pPr>
            <a:r>
              <a:rPr lang="en-US" dirty="0" smtClean="0">
                <a:latin typeface="+mn-lt"/>
                <a:cs typeface="+mn-cs"/>
              </a:rPr>
              <a:t/>
            </a:r>
            <a:br>
              <a:rPr lang="en-US" dirty="0" smtClean="0">
                <a:latin typeface="+mn-lt"/>
                <a:cs typeface="+mn-cs"/>
              </a:rPr>
            </a:br>
            <a:r>
              <a:rPr lang="en-US" dirty="0" smtClean="0">
                <a:latin typeface="+mn-lt"/>
                <a:cs typeface="+mn-cs"/>
              </a:rPr>
              <a:t/>
            </a:r>
            <a:br>
              <a:rPr lang="en-US" dirty="0" smtClean="0">
                <a:latin typeface="+mn-lt"/>
                <a:cs typeface="+mn-cs"/>
              </a:rPr>
            </a:br>
            <a:r>
              <a:rPr lang="en-US" dirty="0" smtClean="0">
                <a:latin typeface="+mn-lt"/>
                <a:cs typeface="+mn-cs"/>
              </a:rPr>
              <a:t/>
            </a:r>
            <a:br>
              <a:rPr lang="en-US" dirty="0" smtClean="0">
                <a:latin typeface="+mn-lt"/>
                <a:cs typeface="+mn-cs"/>
              </a:rPr>
            </a:br>
            <a:r>
              <a:rPr lang="en-US" dirty="0" smtClean="0">
                <a:latin typeface="+mn-lt"/>
                <a:cs typeface="+mn-cs"/>
              </a:rPr>
              <a:t/>
            </a:r>
            <a:br>
              <a:rPr lang="en-US" dirty="0" smtClean="0">
                <a:latin typeface="+mn-lt"/>
                <a:cs typeface="+mn-cs"/>
              </a:rPr>
            </a:br>
            <a:r>
              <a:rPr lang="en-US" dirty="0" smtClean="0">
                <a:latin typeface="+mn-lt"/>
                <a:cs typeface="+mn-cs"/>
              </a:rPr>
              <a:t/>
            </a:r>
            <a:br>
              <a:rPr lang="en-US" dirty="0" smtClean="0">
                <a:latin typeface="+mn-lt"/>
                <a:cs typeface="+mn-cs"/>
              </a:rPr>
            </a:br>
            <a:r>
              <a:rPr lang="en-US" dirty="0" smtClean="0">
                <a:latin typeface="+mn-lt"/>
                <a:cs typeface="+mn-cs"/>
              </a:rPr>
              <a:t>All </a:t>
            </a:r>
            <a:br>
              <a:rPr lang="en-US" dirty="0" smtClean="0">
                <a:latin typeface="+mn-lt"/>
                <a:cs typeface="+mn-cs"/>
              </a:rPr>
            </a:br>
            <a:r>
              <a:rPr lang="en-US" dirty="0" smtClean="0">
                <a:latin typeface="+mn-lt"/>
                <a:cs typeface="+mn-cs"/>
              </a:rPr>
              <a:t>Non-Senate</a:t>
            </a:r>
            <a:br>
              <a:rPr lang="en-US" dirty="0" smtClean="0">
                <a:latin typeface="+mn-lt"/>
                <a:cs typeface="+mn-cs"/>
              </a:rPr>
            </a:br>
            <a:r>
              <a:rPr lang="en-US" dirty="0" smtClean="0">
                <a:latin typeface="+mn-lt"/>
                <a:cs typeface="+mn-cs"/>
              </a:rPr>
              <a:t>UC employees</a:t>
            </a:r>
            <a:endParaRPr lang="en-US" dirty="0">
              <a:latin typeface="+mn-lt"/>
              <a:cs typeface="+mn-cs"/>
            </a:endParaRPr>
          </a:p>
        </p:txBody>
      </p:sp>
      <p:grpSp>
        <p:nvGrpSpPr>
          <p:cNvPr id="50" name="Group 49"/>
          <p:cNvGrpSpPr>
            <a:grpSpLocks/>
          </p:cNvGrpSpPr>
          <p:nvPr/>
        </p:nvGrpSpPr>
        <p:grpSpPr bwMode="auto">
          <a:xfrm>
            <a:off x="5309947" y="493900"/>
            <a:ext cx="2262188" cy="2262188"/>
            <a:chOff x="4854576" y="1384989"/>
            <a:chExt cx="2262188" cy="2262187"/>
          </a:xfrm>
          <a:solidFill>
            <a:schemeClr val="accent6"/>
          </a:solidFill>
        </p:grpSpPr>
        <p:sp>
          <p:nvSpPr>
            <p:cNvPr id="60" name="Oval 59"/>
            <p:cNvSpPr>
              <a:spLocks noChangeArrowheads="1"/>
            </p:cNvSpPr>
            <p:nvPr/>
          </p:nvSpPr>
          <p:spPr bwMode="auto">
            <a:xfrm>
              <a:off x="4854576" y="1384989"/>
              <a:ext cx="2262188" cy="2262187"/>
            </a:xfrm>
            <a:prstGeom prst="ellipse">
              <a:avLst/>
            </a:prstGeom>
            <a:grp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pPr algn="ctr" defTabSz="814388">
                <a:lnSpc>
                  <a:spcPct val="90000"/>
                </a:lnSpc>
                <a:defRPr/>
              </a:pPr>
              <a:endParaRPr lang="en-US" sz="2400" dirty="0">
                <a:latin typeface="Arial" charset="0"/>
                <a:cs typeface="+mn-cs"/>
              </a:endParaRPr>
            </a:p>
          </p:txBody>
        </p:sp>
        <p:sp>
          <p:nvSpPr>
            <p:cNvPr id="61" name="Freeform 60"/>
            <p:cNvSpPr>
              <a:spLocks/>
            </p:cNvSpPr>
            <p:nvPr/>
          </p:nvSpPr>
          <p:spPr bwMode="auto">
            <a:xfrm>
              <a:off x="5187951" y="1715189"/>
              <a:ext cx="1928813" cy="1931987"/>
            </a:xfrm>
            <a:custGeom>
              <a:avLst/>
              <a:gdLst>
                <a:gd name="T0" fmla="*/ 213 w 514"/>
                <a:gd name="T1" fmla="*/ 515 h 515"/>
                <a:gd name="T2" fmla="*/ 514 w 514"/>
                <a:gd name="T3" fmla="*/ 213 h 515"/>
                <a:gd name="T4" fmla="*/ 426 w 514"/>
                <a:gd name="T5" fmla="*/ 0 h 515"/>
                <a:gd name="T6" fmla="*/ 0 w 514"/>
                <a:gd name="T7" fmla="*/ 426 h 515"/>
                <a:gd name="T8" fmla="*/ 213 w 514"/>
                <a:gd name="T9" fmla="*/ 515 h 5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4" h="515">
                  <a:moveTo>
                    <a:pt x="213" y="515"/>
                  </a:moveTo>
                  <a:cubicBezTo>
                    <a:pt x="379" y="515"/>
                    <a:pt x="514" y="380"/>
                    <a:pt x="514" y="213"/>
                  </a:cubicBezTo>
                  <a:cubicBezTo>
                    <a:pt x="514" y="130"/>
                    <a:pt x="481" y="55"/>
                    <a:pt x="426" y="0"/>
                  </a:cubicBezTo>
                  <a:cubicBezTo>
                    <a:pt x="0" y="426"/>
                    <a:pt x="0" y="426"/>
                    <a:pt x="0" y="426"/>
                  </a:cubicBezTo>
                  <a:cubicBezTo>
                    <a:pt x="54" y="481"/>
                    <a:pt x="130" y="515"/>
                    <a:pt x="213" y="5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endParaRPr lang="en-US"/>
            </a:p>
          </p:txBody>
        </p:sp>
      </p:grpSp>
      <p:grpSp>
        <p:nvGrpSpPr>
          <p:cNvPr id="51" name="Group 50"/>
          <p:cNvGrpSpPr>
            <a:grpSpLocks/>
          </p:cNvGrpSpPr>
          <p:nvPr/>
        </p:nvGrpSpPr>
        <p:grpSpPr bwMode="auto">
          <a:xfrm>
            <a:off x="2415887" y="1872667"/>
            <a:ext cx="1668462" cy="1673225"/>
            <a:chOff x="3186113" y="2689914"/>
            <a:chExt cx="1668463" cy="1673225"/>
          </a:xfrm>
          <a:solidFill>
            <a:schemeClr val="accent1"/>
          </a:solidFill>
        </p:grpSpPr>
        <p:sp>
          <p:nvSpPr>
            <p:cNvPr id="58" name="Oval 57"/>
            <p:cNvSpPr>
              <a:spLocks noChangeArrowheads="1"/>
            </p:cNvSpPr>
            <p:nvPr/>
          </p:nvSpPr>
          <p:spPr bwMode="auto">
            <a:xfrm>
              <a:off x="3186113" y="2689914"/>
              <a:ext cx="1668463" cy="1673225"/>
            </a:xfrm>
            <a:prstGeom prst="ellipse">
              <a:avLst/>
            </a:prstGeom>
            <a:grp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pPr algn="ctr" defTabSz="814388">
                <a:lnSpc>
                  <a:spcPct val="90000"/>
                </a:lnSpc>
                <a:defRPr/>
              </a:pPr>
              <a:endParaRPr lang="en-US" sz="2400" dirty="0">
                <a:latin typeface="Arial" charset="0"/>
                <a:cs typeface="+mn-cs"/>
              </a:endParaRPr>
            </a:p>
          </p:txBody>
        </p:sp>
        <p:sp>
          <p:nvSpPr>
            <p:cNvPr id="59" name="Freeform 58"/>
            <p:cNvSpPr>
              <a:spLocks/>
            </p:cNvSpPr>
            <p:nvPr/>
          </p:nvSpPr>
          <p:spPr bwMode="auto">
            <a:xfrm>
              <a:off x="3430588" y="2937564"/>
              <a:ext cx="1423988" cy="1425575"/>
            </a:xfrm>
            <a:custGeom>
              <a:avLst/>
              <a:gdLst>
                <a:gd name="T0" fmla="*/ 157 w 380"/>
                <a:gd name="T1" fmla="*/ 380 h 380"/>
                <a:gd name="T2" fmla="*/ 380 w 380"/>
                <a:gd name="T3" fmla="*/ 157 h 380"/>
                <a:gd name="T4" fmla="*/ 315 w 380"/>
                <a:gd name="T5" fmla="*/ 0 h 380"/>
                <a:gd name="T6" fmla="*/ 0 w 380"/>
                <a:gd name="T7" fmla="*/ 315 h 380"/>
                <a:gd name="T8" fmla="*/ 157 w 380"/>
                <a:gd name="T9" fmla="*/ 380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380">
                  <a:moveTo>
                    <a:pt x="157" y="380"/>
                  </a:moveTo>
                  <a:cubicBezTo>
                    <a:pt x="281" y="380"/>
                    <a:pt x="380" y="280"/>
                    <a:pt x="380" y="157"/>
                  </a:cubicBezTo>
                  <a:cubicBezTo>
                    <a:pt x="380" y="96"/>
                    <a:pt x="355" y="40"/>
                    <a:pt x="315" y="0"/>
                  </a:cubicBezTo>
                  <a:cubicBezTo>
                    <a:pt x="0" y="315"/>
                    <a:pt x="0" y="315"/>
                    <a:pt x="0" y="315"/>
                  </a:cubicBezTo>
                  <a:cubicBezTo>
                    <a:pt x="40" y="355"/>
                    <a:pt x="96" y="380"/>
                    <a:pt x="157" y="3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endParaRPr lang="en-US"/>
            </a:p>
          </p:txBody>
        </p:sp>
      </p:grpSp>
      <p:grpSp>
        <p:nvGrpSpPr>
          <p:cNvPr id="52" name="Group 51"/>
          <p:cNvGrpSpPr>
            <a:grpSpLocks/>
          </p:cNvGrpSpPr>
          <p:nvPr/>
        </p:nvGrpSpPr>
        <p:grpSpPr bwMode="auto">
          <a:xfrm>
            <a:off x="826910" y="2820732"/>
            <a:ext cx="1367483" cy="1296324"/>
            <a:chOff x="2032001" y="3837676"/>
            <a:chExt cx="1154113" cy="1155700"/>
          </a:xfrm>
          <a:solidFill>
            <a:schemeClr val="accent1"/>
          </a:solidFill>
        </p:grpSpPr>
        <p:sp>
          <p:nvSpPr>
            <p:cNvPr id="56" name="Oval 55"/>
            <p:cNvSpPr>
              <a:spLocks noChangeArrowheads="1"/>
            </p:cNvSpPr>
            <p:nvPr/>
          </p:nvSpPr>
          <p:spPr bwMode="auto">
            <a:xfrm>
              <a:off x="2032001" y="3837676"/>
              <a:ext cx="1154113" cy="1155700"/>
            </a:xfrm>
            <a:prstGeom prst="ellipse">
              <a:avLst/>
            </a:prstGeom>
            <a:grpFill/>
            <a:ln w="9525" cap="flat" cmpd="sng" algn="ctr">
              <a:solidFill>
                <a:srgbClr val="0195F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pPr algn="ctr" defTabSz="814388">
                <a:lnSpc>
                  <a:spcPct val="90000"/>
                </a:lnSpc>
                <a:defRPr/>
              </a:pPr>
              <a:endParaRPr lang="en-US" sz="2400" dirty="0">
                <a:latin typeface="Arial" charset="0"/>
                <a:cs typeface="+mn-cs"/>
              </a:endParaRPr>
            </a:p>
          </p:txBody>
        </p:sp>
        <p:sp>
          <p:nvSpPr>
            <p:cNvPr id="57" name="Freeform 56"/>
            <p:cNvSpPr>
              <a:spLocks/>
            </p:cNvSpPr>
            <p:nvPr/>
          </p:nvSpPr>
          <p:spPr bwMode="auto">
            <a:xfrm>
              <a:off x="2200276" y="4005951"/>
              <a:ext cx="985838" cy="987425"/>
            </a:xfrm>
            <a:custGeom>
              <a:avLst/>
              <a:gdLst>
                <a:gd name="T0" fmla="*/ 109 w 263"/>
                <a:gd name="T1" fmla="*/ 263 h 263"/>
                <a:gd name="T2" fmla="*/ 263 w 263"/>
                <a:gd name="T3" fmla="*/ 109 h 263"/>
                <a:gd name="T4" fmla="*/ 217 w 263"/>
                <a:gd name="T5" fmla="*/ 0 h 263"/>
                <a:gd name="T6" fmla="*/ 0 w 263"/>
                <a:gd name="T7" fmla="*/ 218 h 263"/>
                <a:gd name="T8" fmla="*/ 109 w 263"/>
                <a:gd name="T9" fmla="*/ 263 h 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263">
                  <a:moveTo>
                    <a:pt x="109" y="263"/>
                  </a:moveTo>
                  <a:cubicBezTo>
                    <a:pt x="194" y="263"/>
                    <a:pt x="263" y="194"/>
                    <a:pt x="263" y="109"/>
                  </a:cubicBezTo>
                  <a:cubicBezTo>
                    <a:pt x="263" y="66"/>
                    <a:pt x="245" y="28"/>
                    <a:pt x="217" y="0"/>
                  </a:cubicBezTo>
                  <a:cubicBezTo>
                    <a:pt x="0" y="218"/>
                    <a:pt x="0" y="218"/>
                    <a:pt x="0" y="218"/>
                  </a:cubicBezTo>
                  <a:cubicBezTo>
                    <a:pt x="28" y="246"/>
                    <a:pt x="66" y="263"/>
                    <a:pt x="109"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endParaRPr lang="en-US"/>
            </a:p>
          </p:txBody>
        </p:sp>
      </p:grpSp>
      <p:sp>
        <p:nvSpPr>
          <p:cNvPr id="53" name="TextBox 15"/>
          <p:cNvSpPr txBox="1"/>
          <p:nvPr/>
        </p:nvSpPr>
        <p:spPr>
          <a:xfrm>
            <a:off x="922150" y="3386732"/>
            <a:ext cx="1154113" cy="276999"/>
          </a:xfrm>
          <a:prstGeom prst="rect">
            <a:avLst/>
          </a:prstGeom>
          <a:noFill/>
          <a:effectLst>
            <a:outerShdw blurRad="38100" dist="25400" dir="5400000" algn="tl" rotWithShape="0">
              <a:srgbClr val="000000">
                <a:alpha val="27000"/>
              </a:srgbClr>
            </a:outerShdw>
          </a:effectLst>
        </p:spPr>
        <p:txBody>
          <a:bodyPr lIns="0" tIns="0" rIns="0" bIns="0" anchor="ctr">
            <a:spAutoFit/>
          </a:bodyP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pPr algn="ctr" eaLnBrk="1" fontAlgn="auto" hangingPunct="1">
              <a:lnSpc>
                <a:spcPct val="100000"/>
              </a:lnSpc>
              <a:spcBef>
                <a:spcPts val="0"/>
              </a:spcBef>
              <a:spcAft>
                <a:spcPts val="0"/>
              </a:spcAft>
              <a:defRPr/>
            </a:pPr>
            <a:r>
              <a:rPr lang="en-US" dirty="0" smtClean="0">
                <a:latin typeface="+mn-lt"/>
              </a:rPr>
              <a:t>May 2012</a:t>
            </a:r>
            <a:endParaRPr lang="en-US" dirty="0">
              <a:latin typeface="+mn-lt"/>
            </a:endParaRPr>
          </a:p>
        </p:txBody>
      </p:sp>
      <p:sp>
        <p:nvSpPr>
          <p:cNvPr id="54" name="TextBox 16"/>
          <p:cNvSpPr txBox="1"/>
          <p:nvPr/>
        </p:nvSpPr>
        <p:spPr>
          <a:xfrm>
            <a:off x="2419062" y="2556806"/>
            <a:ext cx="1671637" cy="276999"/>
          </a:xfrm>
          <a:prstGeom prst="rect">
            <a:avLst/>
          </a:prstGeom>
          <a:noFill/>
          <a:effectLst>
            <a:outerShdw blurRad="38100" dist="25400" dir="5400000" algn="tl" rotWithShape="0">
              <a:srgbClr val="000000">
                <a:alpha val="27000"/>
              </a:srgbClr>
            </a:outerShdw>
          </a:effectLst>
        </p:spPr>
        <p:txBody>
          <a:bodyPr lIns="0" tIns="0" rIns="0" bIns="0" anchor="ctr">
            <a:spAutoFit/>
          </a:bodyP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pPr algn="ctr" eaLnBrk="1" fontAlgn="auto" hangingPunct="1">
              <a:lnSpc>
                <a:spcPct val="100000"/>
              </a:lnSpc>
              <a:spcBef>
                <a:spcPts val="0"/>
              </a:spcBef>
              <a:spcAft>
                <a:spcPts val="0"/>
              </a:spcAft>
              <a:defRPr/>
            </a:pPr>
            <a:r>
              <a:rPr lang="en-US" dirty="0" smtClean="0">
                <a:latin typeface="+mn-lt"/>
              </a:rPr>
              <a:t>July 2013</a:t>
            </a:r>
            <a:endParaRPr lang="en-US" dirty="0">
              <a:latin typeface="+mn-lt"/>
            </a:endParaRPr>
          </a:p>
        </p:txBody>
      </p:sp>
      <p:sp>
        <p:nvSpPr>
          <p:cNvPr id="55" name="TextBox 17"/>
          <p:cNvSpPr txBox="1"/>
          <p:nvPr/>
        </p:nvSpPr>
        <p:spPr>
          <a:xfrm>
            <a:off x="5301532" y="1472521"/>
            <a:ext cx="2255838" cy="276999"/>
          </a:xfrm>
          <a:prstGeom prst="rect">
            <a:avLst/>
          </a:prstGeom>
          <a:noFill/>
          <a:effectLst>
            <a:outerShdw blurRad="38100" dist="25400" dir="5400000" algn="tl" rotWithShape="0">
              <a:srgbClr val="000000">
                <a:alpha val="27000"/>
              </a:srgbClr>
            </a:outerShdw>
          </a:effectLst>
        </p:spPr>
        <p:txBody>
          <a:bodyPr lIns="0" tIns="0" rIns="0" bIns="0" anchor="ctr">
            <a:spAutoFit/>
          </a:bodyP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pPr algn="ctr" eaLnBrk="1" fontAlgn="auto" hangingPunct="1">
              <a:lnSpc>
                <a:spcPct val="100000"/>
              </a:lnSpc>
              <a:spcBef>
                <a:spcPts val="0"/>
              </a:spcBef>
              <a:spcAft>
                <a:spcPts val="0"/>
              </a:spcAft>
              <a:defRPr/>
            </a:pPr>
            <a:r>
              <a:rPr lang="en-US" dirty="0" smtClean="0">
                <a:latin typeface="+mn-lt"/>
              </a:rPr>
              <a:t>October 2015</a:t>
            </a:r>
            <a:endParaRPr lang="en-US" dirty="0">
              <a:latin typeface="+mn-lt"/>
            </a:endParaRPr>
          </a:p>
        </p:txBody>
      </p:sp>
      <p:sp>
        <p:nvSpPr>
          <p:cNvPr id="21" name="Rectangle 20"/>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Tree>
    <p:extLst>
      <p:ext uri="{BB962C8B-B14F-4D97-AF65-F5344CB8AC3E}">
        <p14:creationId xmlns:p14="http://schemas.microsoft.com/office/powerpoint/2010/main" val="1627993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270020" cy="1211357"/>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Looking ahead: </a:t>
            </a:r>
            <a:br>
              <a:rPr lang="en-US" sz="4800" dirty="0" smtClean="0">
                <a:solidFill>
                  <a:schemeClr val="accent1"/>
                </a:solidFill>
              </a:rPr>
            </a:br>
            <a:r>
              <a:rPr lang="en-US" sz="4800" dirty="0" smtClean="0">
                <a:solidFill>
                  <a:schemeClr val="bg1"/>
                </a:solidFill>
              </a:rPr>
              <a:t>expanding the system</a:t>
            </a:r>
            <a:endParaRPr lang="en-US" sz="4800" dirty="0">
              <a:solidFill>
                <a:schemeClr val="bg1"/>
              </a:solidFill>
            </a:endParaRPr>
          </a:p>
        </p:txBody>
      </p:sp>
      <p:sp>
        <p:nvSpPr>
          <p:cNvPr id="6" name="Content Placeholder 3"/>
          <p:cNvSpPr>
            <a:spLocks noGrp="1"/>
          </p:cNvSpPr>
          <p:nvPr>
            <p:ph sz="quarter" idx="13"/>
          </p:nvPr>
        </p:nvSpPr>
        <p:spPr>
          <a:xfrm>
            <a:off x="457200" y="2224875"/>
            <a:ext cx="3842657" cy="2019142"/>
          </a:xfrm>
        </p:spPr>
        <p:txBody>
          <a:bodyPr/>
          <a:lstStyle/>
          <a:p>
            <a:pPr lvl="0"/>
            <a:r>
              <a:rPr lang="en-US" sz="3200" dirty="0" smtClean="0">
                <a:solidFill>
                  <a:schemeClr val="bg1"/>
                </a:solidFill>
              </a:rPr>
              <a:t>Publication management system now live for Senate faculty at all 10 campuses.</a:t>
            </a:r>
            <a:endParaRPr lang="en-US" sz="3200" dirty="0">
              <a:solidFill>
                <a:schemeClr val="bg1"/>
              </a:solidFill>
            </a:endParaRPr>
          </a:p>
        </p:txBody>
      </p:sp>
      <p:sp>
        <p:nvSpPr>
          <p:cNvPr id="8" name="Content Placeholder 3"/>
          <p:cNvSpPr txBox="1">
            <a:spLocks/>
          </p:cNvSpPr>
          <p:nvPr/>
        </p:nvSpPr>
        <p:spPr>
          <a:xfrm>
            <a:off x="4862286" y="2224875"/>
            <a:ext cx="3824514" cy="1615314"/>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3200" dirty="0" smtClean="0">
                <a:solidFill>
                  <a:schemeClr val="bg1"/>
                </a:solidFill>
              </a:rPr>
              <a:t>Addition of </a:t>
            </a:r>
            <a:br>
              <a:rPr lang="en-US" sz="3200" dirty="0" smtClean="0">
                <a:solidFill>
                  <a:schemeClr val="bg1"/>
                </a:solidFill>
              </a:rPr>
            </a:br>
            <a:r>
              <a:rPr lang="en-US" sz="3200" dirty="0" smtClean="0">
                <a:solidFill>
                  <a:schemeClr val="bg1"/>
                </a:solidFill>
              </a:rPr>
              <a:t>non-Senate employees to follow in 16/17.</a:t>
            </a:r>
            <a:endParaRPr lang="en-US" sz="3200" dirty="0">
              <a:solidFill>
                <a:schemeClr val="bg1"/>
              </a:solidFill>
            </a:endParaRPr>
          </a:p>
        </p:txBody>
      </p:sp>
      <p:sp>
        <p:nvSpPr>
          <p:cNvPr id="9" name="Rectangle 8"/>
          <p:cNvSpPr/>
          <p:nvPr/>
        </p:nvSpPr>
        <p:spPr>
          <a:xfrm>
            <a:off x="457200" y="6246964"/>
            <a:ext cx="4114800" cy="6110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Senate OA Policies</a:t>
            </a:r>
            <a:endParaRPr lang="en-US" sz="2400" dirty="0">
              <a:solidFill>
                <a:schemeClr val="tx1"/>
              </a:solidFill>
            </a:endParaRPr>
          </a:p>
        </p:txBody>
      </p:sp>
      <p:sp>
        <p:nvSpPr>
          <p:cNvPr id="10" name="Rectangle 9"/>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Tree>
    <p:extLst>
      <p:ext uri="{BB962C8B-B14F-4D97-AF65-F5344CB8AC3E}">
        <p14:creationId xmlns:p14="http://schemas.microsoft.com/office/powerpoint/2010/main" val="2064282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270020" cy="1110432"/>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400" dirty="0" smtClean="0">
                <a:solidFill>
                  <a:schemeClr val="accent1"/>
                </a:solidFill>
              </a:rPr>
              <a:t>Non-senate employees:</a:t>
            </a:r>
            <a:br>
              <a:rPr lang="en-US" sz="4400" dirty="0" smtClean="0">
                <a:solidFill>
                  <a:schemeClr val="accent1"/>
                </a:solidFill>
              </a:rPr>
            </a:br>
            <a:r>
              <a:rPr lang="en-US" sz="4400" dirty="0" smtClean="0">
                <a:solidFill>
                  <a:schemeClr val="bg1"/>
                </a:solidFill>
              </a:rPr>
              <a:t>manual deposit</a:t>
            </a:r>
            <a:endParaRPr lang="en-US" sz="4400" dirty="0">
              <a:solidFill>
                <a:schemeClr val="bg1"/>
              </a:solidFill>
            </a:endParaRPr>
          </a:p>
        </p:txBody>
      </p:sp>
      <p:pic>
        <p:nvPicPr>
          <p:cNvPr id="9" name="Picture 2"/>
          <p:cNvPicPr>
            <a:picLocks noChangeAspect="1" noChangeArrowheads="1"/>
          </p:cNvPicPr>
          <p:nvPr/>
        </p:nvPicPr>
        <p:blipFill>
          <a:blip r:embed="rId3" cstate="print"/>
          <a:srcRect/>
          <a:stretch>
            <a:fillRect/>
          </a:stretch>
        </p:blipFill>
        <p:spPr bwMode="auto">
          <a:xfrm>
            <a:off x="367332" y="1790700"/>
            <a:ext cx="6095688" cy="3773521"/>
          </a:xfrm>
          <a:prstGeom prst="rect">
            <a:avLst/>
          </a:prstGeom>
          <a:noFill/>
          <a:ln w="9525">
            <a:noFill/>
            <a:miter lim="800000"/>
            <a:headEnd/>
            <a:tailEnd/>
          </a:ln>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1981200"/>
            <a:ext cx="800100" cy="638175"/>
          </a:xfrm>
          <a:prstGeom prst="rect">
            <a:avLst/>
          </a:prstGeom>
          <a:noFill/>
          <a:ln>
            <a:noFill/>
          </a:ln>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3505200"/>
            <a:ext cx="895350" cy="762000"/>
          </a:xfrm>
          <a:prstGeom prst="rect">
            <a:avLst/>
          </a:prstGeom>
          <a:noFill/>
          <a:ln>
            <a:noFill/>
          </a:ln>
        </p:spPr>
      </p:pic>
      <p:sp>
        <p:nvSpPr>
          <p:cNvPr id="12" name="TextBox 11"/>
          <p:cNvSpPr txBox="1"/>
          <p:nvPr/>
        </p:nvSpPr>
        <p:spPr>
          <a:xfrm>
            <a:off x="4629150" y="2252416"/>
            <a:ext cx="4038600" cy="1323439"/>
          </a:xfrm>
          <a:prstGeom prst="rect">
            <a:avLst/>
          </a:prstGeom>
          <a:solidFill>
            <a:schemeClr val="bg1"/>
          </a:solidFill>
          <a:ln w="38100" cmpd="sng">
            <a:solidFill>
              <a:schemeClr val="accent1"/>
            </a:solidFill>
          </a:ln>
        </p:spPr>
        <p:txBody>
          <a:bodyPr wrap="square" rtlCol="0">
            <a:spAutoFit/>
          </a:bodyPr>
          <a:lstStyle/>
          <a:p>
            <a:r>
              <a:rPr lang="en-US" sz="2000" b="1" dirty="0" smtClean="0"/>
              <a:t>1. </a:t>
            </a:r>
            <a:r>
              <a:rPr lang="en-US" sz="2000" dirty="0" smtClean="0"/>
              <a:t>Select </a:t>
            </a:r>
            <a:r>
              <a:rPr lang="en-US" sz="2000" b="1" dirty="0" smtClean="0"/>
              <a:t>Deposit Your Work </a:t>
            </a:r>
            <a:r>
              <a:rPr lang="en-US" sz="2000" dirty="0" smtClean="0"/>
              <a:t>from the UC Open Access Policy menu at uc-oa.info.</a:t>
            </a:r>
          </a:p>
          <a:p>
            <a:r>
              <a:rPr lang="en-US" sz="2000" b="1" dirty="0" smtClean="0"/>
              <a:t>2. Select your campus.</a:t>
            </a:r>
          </a:p>
        </p:txBody>
      </p:sp>
      <p:sp>
        <p:nvSpPr>
          <p:cNvPr id="14" name="Rectangle 13"/>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Tree>
    <p:extLst>
      <p:ext uri="{BB962C8B-B14F-4D97-AF65-F5344CB8AC3E}">
        <p14:creationId xmlns:p14="http://schemas.microsoft.com/office/powerpoint/2010/main" val="2102118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cintosh HD:private:var:folders:th:7bwdx7k95zdb6d0h8r_nhyp5_0xgjq:T:2013-10-30_15-57-5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90700"/>
            <a:ext cx="5457217" cy="3774253"/>
          </a:xfrm>
          <a:prstGeom prst="rect">
            <a:avLst/>
          </a:prstGeom>
          <a:noFill/>
          <a:ln>
            <a:solidFill>
              <a:schemeClr val="tx1"/>
            </a:solidFill>
          </a:ln>
        </p:spPr>
      </p:pic>
      <p:sp>
        <p:nvSpPr>
          <p:cNvPr id="13" name="TextBox 12"/>
          <p:cNvSpPr txBox="1"/>
          <p:nvPr/>
        </p:nvSpPr>
        <p:spPr>
          <a:xfrm>
            <a:off x="5295900" y="2879864"/>
            <a:ext cx="3429000" cy="707886"/>
          </a:xfrm>
          <a:prstGeom prst="rect">
            <a:avLst/>
          </a:prstGeom>
          <a:solidFill>
            <a:schemeClr val="bg1"/>
          </a:solidFill>
          <a:ln w="38100" cmpd="sng">
            <a:solidFill>
              <a:schemeClr val="accent1"/>
            </a:solidFill>
          </a:ln>
        </p:spPr>
        <p:txBody>
          <a:bodyPr wrap="square" rtlCol="0">
            <a:spAutoFit/>
          </a:bodyPr>
          <a:lstStyle/>
          <a:p>
            <a:r>
              <a:rPr lang="en-US" sz="2000" b="1" dirty="0" smtClean="0"/>
              <a:t>3. Log in </a:t>
            </a:r>
            <a:r>
              <a:rPr lang="en-US" sz="2000" dirty="0" smtClean="0"/>
              <a:t>to your </a:t>
            </a:r>
            <a:r>
              <a:rPr lang="en-US" sz="2000" dirty="0" err="1" smtClean="0"/>
              <a:t>eScholarship</a:t>
            </a:r>
            <a:r>
              <a:rPr lang="en-US" sz="2000" dirty="0"/>
              <a:t> </a:t>
            </a:r>
            <a:r>
              <a:rPr lang="en-US" sz="2000" dirty="0" smtClean="0"/>
              <a:t>account.</a:t>
            </a:r>
            <a:endParaRPr lang="en-US" sz="2000" b="1" dirty="0" smtClean="0"/>
          </a:p>
        </p:txBody>
      </p:sp>
      <p:pic>
        <p:nvPicPr>
          <p:cNvPr id="14" name="Picture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83" y="2673485"/>
            <a:ext cx="723900" cy="762000"/>
          </a:xfrm>
          <a:prstGeom prst="rect">
            <a:avLst/>
          </a:prstGeom>
          <a:noFill/>
          <a:ln>
            <a:noFill/>
          </a:ln>
        </p:spPr>
      </p:pic>
      <p:sp>
        <p:nvSpPr>
          <p:cNvPr id="11" name="Rectangle 10"/>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
        <p:nvSpPr>
          <p:cNvPr id="12" name="Content Placeholder 2"/>
          <p:cNvSpPr txBox="1">
            <a:spLocks/>
          </p:cNvSpPr>
          <p:nvPr/>
        </p:nvSpPr>
        <p:spPr>
          <a:xfrm>
            <a:off x="454880" y="457201"/>
            <a:ext cx="8270020" cy="1110432"/>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400" dirty="0" smtClean="0">
                <a:solidFill>
                  <a:schemeClr val="accent1"/>
                </a:solidFill>
              </a:rPr>
              <a:t>Non-senate employees:</a:t>
            </a:r>
            <a:br>
              <a:rPr lang="en-US" sz="4400" dirty="0" smtClean="0">
                <a:solidFill>
                  <a:schemeClr val="accent1"/>
                </a:solidFill>
              </a:rPr>
            </a:br>
            <a:r>
              <a:rPr lang="en-US" sz="4400" dirty="0" smtClean="0">
                <a:solidFill>
                  <a:schemeClr val="bg1"/>
                </a:solidFill>
              </a:rPr>
              <a:t>manual deposit</a:t>
            </a:r>
            <a:endParaRPr lang="en-US" sz="4400" dirty="0">
              <a:solidFill>
                <a:schemeClr val="bg1"/>
              </a:solidFill>
            </a:endParaRPr>
          </a:p>
        </p:txBody>
      </p:sp>
    </p:spTree>
    <p:extLst>
      <p:ext uri="{BB962C8B-B14F-4D97-AF65-F5344CB8AC3E}">
        <p14:creationId xmlns:p14="http://schemas.microsoft.com/office/powerpoint/2010/main" val="4020375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txBox="1">
            <a:spLocks/>
          </p:cNvSpPr>
          <p:nvPr/>
        </p:nvSpPr>
        <p:spPr>
          <a:xfrm>
            <a:off x="1695586" y="6163960"/>
            <a:ext cx="2028486" cy="2312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smtClean="0">
                <a:solidFill>
                  <a:schemeClr val="tx2"/>
                </a:solidFill>
              </a:rPr>
              <a:t>More information at uc-oa.info</a:t>
            </a:r>
            <a:endParaRPr lang="en-US" sz="1600" b="1" dirty="0">
              <a:solidFill>
                <a:schemeClr val="tx2"/>
              </a:solidFill>
            </a:endParaRPr>
          </a:p>
        </p:txBody>
      </p:sp>
      <p:pic>
        <p:nvPicPr>
          <p:cNvPr id="10" name="Picture 3"/>
          <p:cNvPicPr>
            <a:picLocks noChangeAspect="1" noChangeArrowheads="1"/>
          </p:cNvPicPr>
          <p:nvPr/>
        </p:nvPicPr>
        <p:blipFill>
          <a:blip r:embed="rId3" cstate="print"/>
          <a:srcRect/>
          <a:stretch>
            <a:fillRect/>
          </a:stretch>
        </p:blipFill>
        <p:spPr bwMode="auto">
          <a:xfrm>
            <a:off x="457200" y="1790700"/>
            <a:ext cx="4931923" cy="3838341"/>
          </a:xfrm>
          <a:prstGeom prst="rect">
            <a:avLst/>
          </a:prstGeom>
          <a:noFill/>
          <a:ln w="9525">
            <a:noFill/>
            <a:miter lim="800000"/>
            <a:headEnd/>
            <a:tailEnd/>
          </a:ln>
          <a:effectLst/>
        </p:spPr>
      </p:pic>
      <p:sp>
        <p:nvSpPr>
          <p:cNvPr id="11" name="TextBox 10"/>
          <p:cNvSpPr txBox="1"/>
          <p:nvPr/>
        </p:nvSpPr>
        <p:spPr>
          <a:xfrm>
            <a:off x="4163438" y="2332407"/>
            <a:ext cx="4561462" cy="2862322"/>
          </a:xfrm>
          <a:prstGeom prst="rect">
            <a:avLst/>
          </a:prstGeom>
          <a:solidFill>
            <a:schemeClr val="bg1"/>
          </a:solidFill>
          <a:ln w="38100" cmpd="sng">
            <a:solidFill>
              <a:schemeClr val="accent1"/>
            </a:solidFill>
          </a:ln>
        </p:spPr>
        <p:txBody>
          <a:bodyPr wrap="square" rtlCol="0">
            <a:spAutoFit/>
          </a:bodyPr>
          <a:lstStyle/>
          <a:p>
            <a:pPr marL="342900" indent="-342900"/>
            <a:r>
              <a:rPr lang="en-US" b="1" dirty="0" smtClean="0"/>
              <a:t>4.   Enter a few details about your work. </a:t>
            </a:r>
            <a:r>
              <a:rPr lang="en-US" dirty="0" smtClean="0"/>
              <a:t>(Tip: Entering a DOI or </a:t>
            </a:r>
            <a:r>
              <a:rPr lang="en-US" dirty="0" err="1" smtClean="0"/>
              <a:t>PubMed</a:t>
            </a:r>
            <a:r>
              <a:rPr lang="en-US" dirty="0" smtClean="0"/>
              <a:t> ID will </a:t>
            </a:r>
            <a:r>
              <a:rPr lang="en-US" b="1" dirty="0" smtClean="0">
                <a:solidFill>
                  <a:srgbClr val="FF6600"/>
                </a:solidFill>
              </a:rPr>
              <a:t>automatically complete the form for you</a:t>
            </a:r>
            <a:r>
              <a:rPr lang="en-US" dirty="0" smtClean="0"/>
              <a:t>!)</a:t>
            </a:r>
          </a:p>
          <a:p>
            <a:pPr marL="342900" indent="-342900"/>
            <a:r>
              <a:rPr lang="en-US" b="1" dirty="0" smtClean="0"/>
              <a:t>5.   Provide a file. </a:t>
            </a:r>
            <a:r>
              <a:rPr lang="en-US" dirty="0" smtClean="0"/>
              <a:t>You can upload your manuscript or, if your manuscript is already openly available, provide a link.</a:t>
            </a:r>
          </a:p>
          <a:p>
            <a:pPr marL="342900" indent="-342900"/>
            <a:r>
              <a:rPr lang="en-US" b="1" dirty="0" smtClean="0"/>
              <a:t>6.   Specify</a:t>
            </a:r>
            <a:r>
              <a:rPr lang="en-US" dirty="0" smtClean="0"/>
              <a:t> how others may reuse your work, </a:t>
            </a:r>
            <a:r>
              <a:rPr lang="en-US" b="1" dirty="0" smtClean="0"/>
              <a:t>acknowledge</a:t>
            </a:r>
            <a:r>
              <a:rPr lang="en-US" dirty="0" smtClean="0"/>
              <a:t> the deposit agreement, then click </a:t>
            </a:r>
            <a:r>
              <a:rPr lang="en-US" b="1" dirty="0" smtClean="0"/>
              <a:t>Submit.</a:t>
            </a:r>
            <a:endParaRPr lang="en-US" b="1" dirty="0"/>
          </a:p>
        </p:txBody>
      </p:sp>
      <p:sp>
        <p:nvSpPr>
          <p:cNvPr id="13" name="Rectangle 12"/>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
        <p:nvSpPr>
          <p:cNvPr id="8" name="Content Placeholder 2"/>
          <p:cNvSpPr txBox="1">
            <a:spLocks/>
          </p:cNvSpPr>
          <p:nvPr/>
        </p:nvSpPr>
        <p:spPr>
          <a:xfrm>
            <a:off x="454880" y="457201"/>
            <a:ext cx="8270020" cy="1110432"/>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400" dirty="0" smtClean="0">
                <a:solidFill>
                  <a:schemeClr val="accent1"/>
                </a:solidFill>
              </a:rPr>
              <a:t>Non-senate employees:</a:t>
            </a:r>
            <a:br>
              <a:rPr lang="en-US" sz="4400" dirty="0" smtClean="0">
                <a:solidFill>
                  <a:schemeClr val="accent1"/>
                </a:solidFill>
              </a:rPr>
            </a:br>
            <a:r>
              <a:rPr lang="en-US" sz="4400" dirty="0" smtClean="0">
                <a:solidFill>
                  <a:schemeClr val="bg1"/>
                </a:solidFill>
              </a:rPr>
              <a:t>manual deposit</a:t>
            </a:r>
            <a:endParaRPr lang="en-US" sz="4400" dirty="0">
              <a:solidFill>
                <a:schemeClr val="bg1"/>
              </a:solidFill>
            </a:endParaRPr>
          </a:p>
        </p:txBody>
      </p:sp>
    </p:spTree>
    <p:extLst>
      <p:ext uri="{BB962C8B-B14F-4D97-AF65-F5344CB8AC3E}">
        <p14:creationId xmlns:p14="http://schemas.microsoft.com/office/powerpoint/2010/main" val="1199197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270020" cy="627864"/>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Join the conversation</a:t>
            </a:r>
            <a:endParaRPr lang="en-US" sz="4800" dirty="0">
              <a:solidFill>
                <a:schemeClr val="accent1"/>
              </a:solidFill>
            </a:endParaRPr>
          </a:p>
        </p:txBody>
      </p:sp>
      <p:sp>
        <p:nvSpPr>
          <p:cNvPr id="3" name="TextBox 2"/>
          <p:cNvSpPr txBox="1"/>
          <p:nvPr/>
        </p:nvSpPr>
        <p:spPr>
          <a:xfrm>
            <a:off x="6694715" y="2065732"/>
            <a:ext cx="2253632" cy="3323987"/>
          </a:xfrm>
          <a:prstGeom prst="rect">
            <a:avLst/>
          </a:prstGeom>
          <a:solidFill>
            <a:schemeClr val="bg1"/>
          </a:solidFill>
          <a:ln w="38100" cmpd="sng">
            <a:solidFill>
              <a:schemeClr val="accent1"/>
            </a:solidFill>
          </a:ln>
        </p:spPr>
        <p:txBody>
          <a:bodyPr wrap="square" rtlCol="0">
            <a:spAutoFit/>
          </a:bodyPr>
          <a:lstStyle/>
          <a:p>
            <a:r>
              <a:rPr lang="en-US" dirty="0" smtClean="0"/>
              <a:t>Visit the Office of Scholarly Communication website for:</a:t>
            </a:r>
          </a:p>
          <a:p>
            <a:endParaRPr lang="en-US" dirty="0" smtClean="0"/>
          </a:p>
          <a:p>
            <a:pPr>
              <a:lnSpc>
                <a:spcPct val="150000"/>
              </a:lnSpc>
              <a:buFont typeface="Arial" pitchFamily="34" charset="0"/>
              <a:buChar char="•"/>
            </a:pPr>
            <a:r>
              <a:rPr lang="en-US" sz="1600" dirty="0" smtClean="0"/>
              <a:t>  </a:t>
            </a:r>
            <a:r>
              <a:rPr lang="en-US" sz="1600" dirty="0"/>
              <a:t>P</a:t>
            </a:r>
            <a:r>
              <a:rPr lang="en-US" sz="1600" dirty="0" smtClean="0"/>
              <a:t>olicy text</a:t>
            </a:r>
          </a:p>
          <a:p>
            <a:pPr>
              <a:buFont typeface="Arial" pitchFamily="34" charset="0"/>
              <a:buChar char="•"/>
            </a:pPr>
            <a:r>
              <a:rPr lang="en-US" sz="1600" dirty="0" smtClean="0"/>
              <a:t>  Answers to FAQs</a:t>
            </a:r>
          </a:p>
          <a:p>
            <a:pPr>
              <a:buFont typeface="Arial" pitchFamily="34" charset="0"/>
              <a:buChar char="•"/>
            </a:pPr>
            <a:r>
              <a:rPr lang="en-US" sz="1600" dirty="0"/>
              <a:t> </a:t>
            </a:r>
            <a:r>
              <a:rPr lang="en-US" sz="1600" dirty="0" smtClean="0"/>
              <a:t> Outreach resources</a:t>
            </a:r>
            <a:endParaRPr lang="en-US" sz="1600" dirty="0"/>
          </a:p>
          <a:p>
            <a:pPr>
              <a:buFont typeface="Arial" pitchFamily="34" charset="0"/>
              <a:buChar char="•"/>
            </a:pPr>
            <a:r>
              <a:rPr lang="en-US" sz="1600" dirty="0" smtClean="0"/>
              <a:t>  Campus contacts</a:t>
            </a:r>
          </a:p>
          <a:p>
            <a:endParaRPr lang="en-US" sz="1600" dirty="0" smtClean="0"/>
          </a:p>
          <a:p>
            <a:pPr algn="ctr"/>
            <a:r>
              <a:rPr lang="en-US" sz="3200" dirty="0" smtClean="0">
                <a:solidFill>
                  <a:schemeClr val="accent6"/>
                </a:solidFill>
              </a:rPr>
              <a:t>uc-oa.info</a:t>
            </a:r>
            <a:endParaRPr lang="en-US" sz="3200" b="1" dirty="0">
              <a:solidFill>
                <a:schemeClr val="accent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66" y="1803863"/>
            <a:ext cx="5561991" cy="3941094"/>
          </a:xfrm>
          <a:prstGeom prst="rect">
            <a:avLst/>
          </a:prstGeom>
        </p:spPr>
      </p:pic>
      <p:sp>
        <p:nvSpPr>
          <p:cNvPr id="2" name="Rectangle 1"/>
          <p:cNvSpPr/>
          <p:nvPr/>
        </p:nvSpPr>
        <p:spPr>
          <a:xfrm>
            <a:off x="5023262" y="5389719"/>
            <a:ext cx="1318161" cy="6429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894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0" y="-2"/>
            <a:ext cx="9144000" cy="6858000"/>
          </a:xfrm>
        </p:spPr>
      </p:pic>
      <p:sp>
        <p:nvSpPr>
          <p:cNvPr id="4" name="Content Placeholder 3"/>
          <p:cNvSpPr>
            <a:spLocks noGrp="1"/>
          </p:cNvSpPr>
          <p:nvPr>
            <p:ph sz="quarter" idx="13"/>
          </p:nvPr>
        </p:nvSpPr>
        <p:spPr>
          <a:xfrm>
            <a:off x="457199" y="3587750"/>
            <a:ext cx="5448080" cy="523220"/>
          </a:xfrm>
        </p:spPr>
        <p:txBody>
          <a:bodyPr>
            <a:spAutoFit/>
          </a:bodyPr>
          <a:lstStyle/>
          <a:p>
            <a:r>
              <a:rPr lang="en-US" dirty="0" smtClean="0">
                <a:solidFill>
                  <a:schemeClr val="bg1"/>
                </a:solidFill>
              </a:rPr>
              <a:t>Questions?</a:t>
            </a:r>
          </a:p>
        </p:txBody>
      </p:sp>
    </p:spTree>
    <p:extLst>
      <p:ext uri="{BB962C8B-B14F-4D97-AF65-F5344CB8AC3E}">
        <p14:creationId xmlns:p14="http://schemas.microsoft.com/office/powerpoint/2010/main" val="3507199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859340"/>
            <a:ext cx="6400800" cy="3785652"/>
          </a:xfrm>
          <a:prstGeom prst="rect">
            <a:avLst/>
          </a:prstGeom>
        </p:spPr>
        <p:txBody>
          <a:bodyPr wrap="square">
            <a:spAutoFit/>
          </a:bodyPr>
          <a:lstStyle/>
          <a:p>
            <a:r>
              <a:rPr lang="en-US" sz="2400" b="1" u="sng" dirty="0">
                <a:solidFill>
                  <a:srgbClr val="333333"/>
                </a:solidFill>
                <a:latin typeface="Helvetica" panose="020B0604020202020204" pitchFamily="34" charset="0"/>
              </a:rPr>
              <a:t>Employees:</a:t>
            </a:r>
            <a:r>
              <a:rPr lang="en-US" sz="2400" dirty="0">
                <a:solidFill>
                  <a:srgbClr val="333333"/>
                </a:solidFill>
                <a:latin typeface="Helvetica" panose="020B0604020202020204" pitchFamily="34" charset="0"/>
              </a:rPr>
              <a:t> All faculty, academic appointees (includes academic administrative officers, Cooperative Extension and University Extension appointees, librarians, residents, interns, and postdoctoral scholars), students who are employed by UC, staff, and administrators who are paid a salary, stipend, or hourly rate, excluding those holding “Without Salary” appointments, volunteers, and recalls.</a:t>
            </a:r>
            <a:endParaRPr lang="en-US" sz="2400" dirty="0"/>
          </a:p>
        </p:txBody>
      </p:sp>
      <p:sp>
        <p:nvSpPr>
          <p:cNvPr id="3" name="Content Placeholder 2"/>
          <p:cNvSpPr txBox="1">
            <a:spLocks/>
          </p:cNvSpPr>
          <p:nvPr/>
        </p:nvSpPr>
        <p:spPr>
          <a:xfrm>
            <a:off x="454880" y="457201"/>
            <a:ext cx="8270020" cy="1009507"/>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solidFill>
                  <a:schemeClr val="accent1"/>
                </a:solidFill>
              </a:rPr>
              <a:t>Common question:</a:t>
            </a:r>
            <a:br>
              <a:rPr lang="en-US" dirty="0" smtClean="0">
                <a:solidFill>
                  <a:schemeClr val="accent1"/>
                </a:solidFill>
              </a:rPr>
            </a:br>
            <a:r>
              <a:rPr lang="en-US" dirty="0" smtClean="0">
                <a:solidFill>
                  <a:schemeClr val="bg1"/>
                </a:solidFill>
              </a:rPr>
              <a:t>definition of employees</a:t>
            </a:r>
            <a:endParaRPr lang="en-US" dirty="0">
              <a:solidFill>
                <a:schemeClr val="bg1"/>
              </a:solidFill>
            </a:endParaRPr>
          </a:p>
        </p:txBody>
      </p:sp>
    </p:spTree>
    <p:extLst>
      <p:ext uri="{BB962C8B-B14F-4D97-AF65-F5344CB8AC3E}">
        <p14:creationId xmlns:p14="http://schemas.microsoft.com/office/powerpoint/2010/main" val="884977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1087202"/>
            <a:ext cx="4572000" cy="646331"/>
          </a:xfrm>
          <a:prstGeom prst="rect">
            <a:avLst/>
          </a:prstGeom>
          <a:solidFill>
            <a:srgbClr val="FFFF00"/>
          </a:solidFill>
          <a:ln w="19050">
            <a:solidFill>
              <a:schemeClr val="bg1">
                <a:lumMod val="50000"/>
              </a:schemeClr>
            </a:solidFill>
          </a:ln>
        </p:spPr>
        <p:txBody>
          <a:bodyPr>
            <a:spAutoFit/>
          </a:bodyPr>
          <a:lstStyle/>
          <a:p>
            <a:r>
              <a:rPr lang="en-US" b="1" dirty="0">
                <a:solidFill>
                  <a:schemeClr val="bg1">
                    <a:lumMod val="50000"/>
                  </a:schemeClr>
                </a:solidFill>
                <a:latin typeface="Arial" panose="020B0604020202020204" pitchFamily="34" charset="0"/>
              </a:rPr>
              <a:t>Academic Senate Title; Covered by Senate Open Access Policy</a:t>
            </a:r>
            <a:r>
              <a:rPr lang="en-US" dirty="0">
                <a:solidFill>
                  <a:schemeClr val="bg1">
                    <a:lumMod val="50000"/>
                  </a:schemeClr>
                </a:solidFill>
              </a:rPr>
              <a:t> </a:t>
            </a:r>
          </a:p>
        </p:txBody>
      </p:sp>
      <p:graphicFrame>
        <p:nvGraphicFramePr>
          <p:cNvPr id="7" name="Table 6"/>
          <p:cNvGraphicFramePr>
            <a:graphicFrameLocks noGrp="1"/>
          </p:cNvGraphicFramePr>
          <p:nvPr>
            <p:extLst>
              <p:ext uri="{D42A27DB-BD31-4B8C-83A1-F6EECF244321}">
                <p14:modId xmlns:p14="http://schemas.microsoft.com/office/powerpoint/2010/main" val="3460194896"/>
              </p:ext>
            </p:extLst>
          </p:nvPr>
        </p:nvGraphicFramePr>
        <p:xfrm>
          <a:off x="457200" y="1790703"/>
          <a:ext cx="4083535" cy="4537356"/>
        </p:xfrm>
        <a:graphic>
          <a:graphicData uri="http://schemas.openxmlformats.org/drawingml/2006/table">
            <a:tbl>
              <a:tblPr/>
              <a:tblGrid>
                <a:gridCol w="3376953"/>
                <a:gridCol w="706582"/>
              </a:tblGrid>
              <a:tr h="353878">
                <a:tc>
                  <a:txBody>
                    <a:bodyPr/>
                    <a:lstStyle/>
                    <a:p>
                      <a:pPr algn="l" fontAlgn="b"/>
                      <a:r>
                        <a:rPr lang="en-US" sz="1200" b="1" i="0" u="none" strike="noStrike" dirty="0">
                          <a:solidFill>
                            <a:schemeClr val="bg1">
                              <a:lumMod val="50000"/>
                            </a:schemeClr>
                          </a:solidFill>
                          <a:effectLst/>
                          <a:latin typeface="Arial" panose="020B0604020202020204" pitchFamily="34" charset="0"/>
                        </a:rPr>
                        <a:t>Professorial - Tenure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r>
              <a:tr h="353878">
                <a:tc>
                  <a:txBody>
                    <a:bodyPr/>
                    <a:lstStyle/>
                    <a:p>
                      <a:pPr algn="l" fontAlgn="b"/>
                      <a:r>
                        <a:rPr lang="en-US" sz="1200" b="1" i="0" u="none" strike="noStrike" dirty="0">
                          <a:solidFill>
                            <a:schemeClr val="bg1">
                              <a:lumMod val="50000"/>
                            </a:schemeClr>
                          </a:solidFill>
                          <a:effectLst/>
                          <a:latin typeface="Arial" panose="020B0604020202020204" pitchFamily="34" charset="0"/>
                        </a:rPr>
                        <a:t>Professorial - Non Tenure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r>
              <a:tr h="353878">
                <a:tc>
                  <a:txBody>
                    <a:bodyPr/>
                    <a:lstStyle/>
                    <a:p>
                      <a:pPr algn="l" fontAlgn="b"/>
                      <a:r>
                        <a:rPr lang="en-US" sz="1200" b="1" i="0" u="none" strike="noStrike" dirty="0">
                          <a:solidFill>
                            <a:schemeClr val="bg1">
                              <a:lumMod val="50000"/>
                            </a:schemeClr>
                          </a:solidFill>
                          <a:effectLst/>
                          <a:latin typeface="Arial" panose="020B0604020202020204" pitchFamily="34" charset="0"/>
                        </a:rPr>
                        <a:t>Professorial - Recall</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r>
              <a:tr h="353878">
                <a:tc>
                  <a:txBody>
                    <a:bodyPr/>
                    <a:lstStyle/>
                    <a:p>
                      <a:pPr algn="l" fontAlgn="b"/>
                      <a:r>
                        <a:rPr lang="en-US" sz="1200" b="1" i="0" u="none" strike="noStrike" dirty="0">
                          <a:solidFill>
                            <a:schemeClr val="bg1">
                              <a:lumMod val="50000"/>
                            </a:schemeClr>
                          </a:solidFill>
                          <a:effectLst/>
                          <a:latin typeface="Arial" panose="020B0604020202020204" pitchFamily="34" charset="0"/>
                        </a:rPr>
                        <a:t>Professorial - Emeritus*</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r>
              <a:tr h="412042">
                <a:tc>
                  <a:txBody>
                    <a:bodyPr/>
                    <a:lstStyle/>
                    <a:p>
                      <a:pPr algn="l" fontAlgn="b"/>
                      <a:r>
                        <a:rPr lang="en-US" sz="1200" b="1" i="0" u="none" strike="noStrike" dirty="0">
                          <a:solidFill>
                            <a:schemeClr val="bg1">
                              <a:lumMod val="50000"/>
                            </a:schemeClr>
                          </a:solidFill>
                          <a:effectLst/>
                          <a:latin typeface="Arial" panose="020B0604020202020204" pitchFamily="34" charset="0"/>
                        </a:rPr>
                        <a:t>Clinical Professor of Dentistry - 50% or More - Tenure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 </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12042">
                <a:tc>
                  <a:txBody>
                    <a:bodyPr/>
                    <a:lstStyle/>
                    <a:p>
                      <a:pPr algn="l" fontAlgn="b"/>
                      <a:r>
                        <a:rPr lang="en-US" sz="1200" b="1" i="0" u="none" strike="noStrike" dirty="0">
                          <a:solidFill>
                            <a:schemeClr val="bg1">
                              <a:lumMod val="50000"/>
                            </a:schemeClr>
                          </a:solidFill>
                          <a:effectLst/>
                          <a:latin typeface="Arial" panose="020B0604020202020204" pitchFamily="34" charset="0"/>
                        </a:rPr>
                        <a:t>Clinical Professor of Dentistry - 50% or More - Non Tenure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 </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12042">
                <a:tc>
                  <a:txBody>
                    <a:bodyPr/>
                    <a:lstStyle/>
                    <a:p>
                      <a:pPr algn="l" fontAlgn="b"/>
                      <a:r>
                        <a:rPr lang="en-US" sz="1200" b="1" i="0" u="none" strike="noStrike" dirty="0">
                          <a:solidFill>
                            <a:schemeClr val="bg1">
                              <a:lumMod val="50000"/>
                            </a:schemeClr>
                          </a:solidFill>
                          <a:effectLst/>
                          <a:latin typeface="Arial" panose="020B0604020202020204" pitchFamily="34" charset="0"/>
                        </a:rPr>
                        <a:t>Supervisor of Physical Education - Tenure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 </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12042">
                <a:tc>
                  <a:txBody>
                    <a:bodyPr/>
                    <a:lstStyle/>
                    <a:p>
                      <a:pPr algn="l" fontAlgn="b"/>
                      <a:r>
                        <a:rPr lang="en-US" sz="1200" b="1" i="0" u="none" strike="noStrike" dirty="0">
                          <a:solidFill>
                            <a:schemeClr val="bg1">
                              <a:lumMod val="50000"/>
                            </a:schemeClr>
                          </a:solidFill>
                          <a:effectLst/>
                          <a:latin typeface="Arial" panose="020B0604020202020204" pitchFamily="34" charset="0"/>
                        </a:rPr>
                        <a:t>Supervisor of Physical Education - Non Tenure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 </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12042">
                <a:tc>
                  <a:txBody>
                    <a:bodyPr/>
                    <a:lstStyle/>
                    <a:p>
                      <a:pPr algn="l" fontAlgn="b"/>
                      <a:r>
                        <a:rPr lang="en-US" sz="1200" b="1" i="0" u="none" strike="noStrike" dirty="0">
                          <a:solidFill>
                            <a:schemeClr val="bg1">
                              <a:lumMod val="50000"/>
                            </a:schemeClr>
                          </a:solidFill>
                          <a:effectLst/>
                          <a:latin typeface="Arial" panose="020B0604020202020204" pitchFamily="34" charset="0"/>
                        </a:rPr>
                        <a:t>Supervisor of Physical Education - Recall</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 </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878">
                <a:tc>
                  <a:txBody>
                    <a:bodyPr/>
                    <a:lstStyle/>
                    <a:p>
                      <a:pPr algn="l" fontAlgn="b"/>
                      <a:r>
                        <a:rPr lang="en-US" sz="1200" b="1" i="0" u="none" strike="noStrike" dirty="0">
                          <a:solidFill>
                            <a:schemeClr val="bg1">
                              <a:lumMod val="50000"/>
                            </a:schemeClr>
                          </a:solidFill>
                          <a:effectLst/>
                          <a:latin typeface="Arial" panose="020B0604020202020204" pitchFamily="34" charset="0"/>
                        </a:rPr>
                        <a:t>Acting Professor - 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r>
              <a:tr h="353878">
                <a:tc>
                  <a:txBody>
                    <a:bodyPr/>
                    <a:lstStyle/>
                    <a:p>
                      <a:pPr algn="l" fontAlgn="b"/>
                      <a:r>
                        <a:rPr lang="en-US" sz="1200" b="1" i="0" u="none" strike="noStrike" dirty="0">
                          <a:solidFill>
                            <a:schemeClr val="bg1">
                              <a:lumMod val="50000"/>
                            </a:schemeClr>
                          </a:solidFill>
                          <a:effectLst/>
                          <a:latin typeface="Arial" panose="020B0604020202020204" pitchFamily="34" charset="0"/>
                        </a:rPr>
                        <a:t>Acting Professor - Non 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 </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878">
                <a:tc>
                  <a:txBody>
                    <a:bodyPr/>
                    <a:lstStyle/>
                    <a:p>
                      <a:pPr algn="l" fontAlgn="b"/>
                      <a:r>
                        <a:rPr lang="en-US" sz="1200" b="1" i="0" u="none" strike="noStrike" dirty="0">
                          <a:solidFill>
                            <a:schemeClr val="bg1">
                              <a:lumMod val="50000"/>
                            </a:schemeClr>
                          </a:solidFill>
                          <a:effectLst/>
                          <a:latin typeface="Arial" panose="020B0604020202020204" pitchFamily="34" charset="0"/>
                        </a:rPr>
                        <a:t>Lecturer with Security of Employment</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dirty="0">
                          <a:solidFill>
                            <a:schemeClr val="bg1">
                              <a:lumMod val="50000"/>
                            </a:schemeClr>
                          </a:solidFill>
                          <a:effectLst/>
                          <a:latin typeface="Arial" panose="020B0604020202020204" pitchFamily="34" charset="0"/>
                        </a:rPr>
                        <a:t>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62444172"/>
              </p:ext>
            </p:extLst>
          </p:nvPr>
        </p:nvGraphicFramePr>
        <p:xfrm>
          <a:off x="4752109" y="1790699"/>
          <a:ext cx="3962400" cy="4537363"/>
        </p:xfrm>
        <a:graphic>
          <a:graphicData uri="http://schemas.openxmlformats.org/drawingml/2006/table">
            <a:tbl>
              <a:tblPr/>
              <a:tblGrid>
                <a:gridCol w="3321627"/>
                <a:gridCol w="640773"/>
              </a:tblGrid>
              <a:tr h="412042">
                <a:tc>
                  <a:txBody>
                    <a:bodyPr/>
                    <a:lstStyle/>
                    <a:p>
                      <a:pPr algn="l" fontAlgn="b"/>
                      <a:r>
                        <a:rPr lang="en-US" sz="1200" b="1" i="0" u="none" strike="noStrike" dirty="0">
                          <a:solidFill>
                            <a:schemeClr val="bg1">
                              <a:lumMod val="50000"/>
                            </a:schemeClr>
                          </a:solidFill>
                          <a:effectLst/>
                          <a:latin typeface="Arial" panose="020B0604020202020204" pitchFamily="34" charset="0"/>
                        </a:rPr>
                        <a:t>Lecturer w/Potential Security of Employment-100%-Senate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r>
              <a:tr h="412042">
                <a:tc>
                  <a:txBody>
                    <a:bodyPr/>
                    <a:lstStyle/>
                    <a:p>
                      <a:pPr algn="l" fontAlgn="b"/>
                      <a:r>
                        <a:rPr lang="en-US" sz="1200" b="1" i="0" u="none" strike="noStrike" dirty="0">
                          <a:solidFill>
                            <a:schemeClr val="bg1">
                              <a:lumMod val="50000"/>
                            </a:schemeClr>
                          </a:solidFill>
                          <a:effectLst/>
                          <a:latin typeface="Arial" panose="020B0604020202020204" pitchFamily="34" charset="0"/>
                        </a:rPr>
                        <a:t>Lecturer with Security of Employment - Recall</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r>
              <a:tr h="412042">
                <a:tc>
                  <a:txBody>
                    <a:bodyPr/>
                    <a:lstStyle/>
                    <a:p>
                      <a:pPr algn="l" fontAlgn="b"/>
                      <a:r>
                        <a:rPr lang="en-US" sz="1200" b="1" i="0" u="none" strike="noStrike" dirty="0">
                          <a:solidFill>
                            <a:schemeClr val="bg1">
                              <a:lumMod val="50000"/>
                            </a:schemeClr>
                          </a:solidFill>
                          <a:effectLst/>
                          <a:latin typeface="Arial" panose="020B0604020202020204" pitchFamily="34" charset="0"/>
                        </a:rPr>
                        <a:t>Lecturer with Security of Employment - Emeritus* *</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r>
              <a:tr h="412042">
                <a:tc>
                  <a:txBody>
                    <a:bodyPr/>
                    <a:lstStyle/>
                    <a:p>
                      <a:pPr algn="l" fontAlgn="b"/>
                      <a:r>
                        <a:rPr lang="en-US" sz="1200" b="1" i="0" u="none" strike="noStrike" dirty="0">
                          <a:solidFill>
                            <a:schemeClr val="bg1">
                              <a:lumMod val="50000"/>
                            </a:schemeClr>
                          </a:solidFill>
                          <a:effectLst/>
                          <a:latin typeface="Arial" panose="020B0604020202020204" pitchFamily="34" charset="0"/>
                        </a:rPr>
                        <a:t>Lecturer with Potential Security of Employment</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 </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879">
                <a:tc>
                  <a:txBody>
                    <a:bodyPr/>
                    <a:lstStyle/>
                    <a:p>
                      <a:pPr algn="l" fontAlgn="b"/>
                      <a:r>
                        <a:rPr lang="en-US" sz="1200" b="1" i="0" u="none" strike="noStrike">
                          <a:solidFill>
                            <a:schemeClr val="bg1">
                              <a:lumMod val="50000"/>
                            </a:schemeClr>
                          </a:solidFill>
                          <a:effectLst/>
                          <a:latin typeface="Arial" panose="020B0604020202020204" pitchFamily="34" charset="0"/>
                        </a:rPr>
                        <a:t>Lecturer</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 </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879">
                <a:tc>
                  <a:txBody>
                    <a:bodyPr/>
                    <a:lstStyle/>
                    <a:p>
                      <a:pPr algn="l" fontAlgn="b"/>
                      <a:r>
                        <a:rPr lang="en-US" sz="1200" b="1" i="0" u="none" strike="noStrike">
                          <a:solidFill>
                            <a:schemeClr val="bg1">
                              <a:lumMod val="50000"/>
                            </a:schemeClr>
                          </a:solidFill>
                          <a:effectLst/>
                          <a:latin typeface="Arial" panose="020B0604020202020204" pitchFamily="34" charset="0"/>
                        </a:rPr>
                        <a:t>Professor in Residence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r>
              <a:tr h="353879">
                <a:tc>
                  <a:txBody>
                    <a:bodyPr/>
                    <a:lstStyle/>
                    <a:p>
                      <a:pPr algn="l" fontAlgn="b"/>
                      <a:r>
                        <a:rPr lang="en-US" sz="1200" b="1" i="0" u="none" strike="noStrike" dirty="0">
                          <a:solidFill>
                            <a:schemeClr val="bg1">
                              <a:lumMod val="50000"/>
                            </a:schemeClr>
                          </a:solidFill>
                          <a:effectLst/>
                          <a:latin typeface="Arial" panose="020B0604020202020204" pitchFamily="34" charset="0"/>
                        </a:rPr>
                        <a:t>__________ - Senate - Emeritus*</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r>
              <a:tr h="353879">
                <a:tc>
                  <a:txBody>
                    <a:bodyPr/>
                    <a:lstStyle/>
                    <a:p>
                      <a:pPr algn="l" fontAlgn="b"/>
                      <a:r>
                        <a:rPr lang="en-US" sz="1200" b="1" i="0" u="none" strike="noStrike">
                          <a:solidFill>
                            <a:schemeClr val="bg1">
                              <a:lumMod val="50000"/>
                            </a:schemeClr>
                          </a:solidFill>
                          <a:effectLst/>
                          <a:latin typeface="Arial" panose="020B0604020202020204" pitchFamily="34" charset="0"/>
                        </a:rPr>
                        <a:t>Professor of Clinical ________</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Senate</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r>
              <a:tr h="353879">
                <a:tc>
                  <a:txBody>
                    <a:bodyPr/>
                    <a:lstStyle/>
                    <a:p>
                      <a:pPr algn="l" fontAlgn="b"/>
                      <a:r>
                        <a:rPr lang="en-US" sz="1200" b="1" i="0" u="none" strike="noStrike">
                          <a:solidFill>
                            <a:schemeClr val="bg1">
                              <a:lumMod val="50000"/>
                            </a:schemeClr>
                          </a:solidFill>
                          <a:effectLst/>
                          <a:latin typeface="Arial" panose="020B0604020202020204" pitchFamily="34" charset="0"/>
                        </a:rPr>
                        <a:t>Visiting Professor</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 </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879">
                <a:tc>
                  <a:txBody>
                    <a:bodyPr/>
                    <a:lstStyle/>
                    <a:p>
                      <a:pPr algn="l" fontAlgn="b"/>
                      <a:r>
                        <a:rPr lang="en-US" sz="1200" b="1" i="0" u="none" strike="noStrike">
                          <a:solidFill>
                            <a:schemeClr val="bg1">
                              <a:lumMod val="50000"/>
                            </a:schemeClr>
                          </a:solidFill>
                          <a:effectLst/>
                          <a:latin typeface="Arial" panose="020B0604020202020204" pitchFamily="34" charset="0"/>
                        </a:rPr>
                        <a:t>Adjunct Professor</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 </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879">
                <a:tc>
                  <a:txBody>
                    <a:bodyPr/>
                    <a:lstStyle/>
                    <a:p>
                      <a:pPr algn="l" fontAlgn="b"/>
                      <a:r>
                        <a:rPr lang="en-US" sz="1200" b="1" i="0" u="none" strike="noStrike">
                          <a:solidFill>
                            <a:schemeClr val="bg1">
                              <a:lumMod val="50000"/>
                            </a:schemeClr>
                          </a:solidFill>
                          <a:effectLst/>
                          <a:latin typeface="Arial" panose="020B0604020202020204" pitchFamily="34" charset="0"/>
                        </a:rPr>
                        <a:t>Health Sciences Clinical Professor</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a:solidFill>
                            <a:schemeClr val="bg1">
                              <a:lumMod val="50000"/>
                            </a:schemeClr>
                          </a:solidFill>
                          <a:effectLst/>
                          <a:latin typeface="Arial" panose="020B0604020202020204" pitchFamily="34" charset="0"/>
                        </a:rPr>
                        <a:t> </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12042">
                <a:tc>
                  <a:txBody>
                    <a:bodyPr/>
                    <a:lstStyle/>
                    <a:p>
                      <a:pPr algn="l" fontAlgn="b"/>
                      <a:r>
                        <a:rPr lang="en-US" sz="1200" b="1" i="0" u="none" strike="noStrike" dirty="0">
                          <a:solidFill>
                            <a:schemeClr val="bg1">
                              <a:lumMod val="50000"/>
                            </a:schemeClr>
                          </a:solidFill>
                          <a:effectLst/>
                          <a:latin typeface="Arial" panose="020B0604020202020204" pitchFamily="34" charset="0"/>
                        </a:rPr>
                        <a:t>Clinical Professor - Volunteer  (not faculty per APM 110)</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200" b="1" i="0" u="none" strike="noStrike" dirty="0">
                          <a:solidFill>
                            <a:schemeClr val="bg1">
                              <a:lumMod val="50000"/>
                            </a:schemeClr>
                          </a:solidFill>
                          <a:effectLst/>
                          <a:latin typeface="Arial" panose="020B0604020202020204" pitchFamily="34" charset="0"/>
                        </a:rPr>
                        <a:t> </a:t>
                      </a:r>
                    </a:p>
                  </a:txBody>
                  <a:tcPr marL="7620" marR="7620" marT="762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sp>
        <p:nvSpPr>
          <p:cNvPr id="5" name="Content Placeholder 2"/>
          <p:cNvSpPr txBox="1">
            <a:spLocks/>
          </p:cNvSpPr>
          <p:nvPr/>
        </p:nvSpPr>
        <p:spPr>
          <a:xfrm>
            <a:off x="454880" y="457201"/>
            <a:ext cx="8270020" cy="504754"/>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solidFill>
                  <a:schemeClr val="accent1"/>
                </a:solidFill>
              </a:rPr>
              <a:t>Common question:</a:t>
            </a:r>
            <a:r>
              <a:rPr lang="en-US" dirty="0">
                <a:solidFill>
                  <a:schemeClr val="accent1"/>
                </a:solidFill>
              </a:rPr>
              <a:t> </a:t>
            </a:r>
            <a:r>
              <a:rPr lang="en-US" dirty="0" smtClean="0">
                <a:solidFill>
                  <a:schemeClr val="bg1"/>
                </a:solidFill>
              </a:rPr>
              <a:t>senate faculty</a:t>
            </a:r>
            <a:endParaRPr lang="en-US" dirty="0">
              <a:solidFill>
                <a:schemeClr val="bg1"/>
              </a:solidFill>
            </a:endParaRPr>
          </a:p>
        </p:txBody>
      </p:sp>
    </p:spTree>
    <p:extLst>
      <p:ext uri="{BB962C8B-B14F-4D97-AF65-F5344CB8AC3E}">
        <p14:creationId xmlns:p14="http://schemas.microsoft.com/office/powerpoint/2010/main" val="4096641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4881" y="457201"/>
            <a:ext cx="5448080" cy="1009507"/>
          </a:xfrm>
        </p:spPr>
        <p:txBody>
          <a:bodyPr/>
          <a:lstStyle/>
          <a:p>
            <a:r>
              <a:rPr lang="en-US" dirty="0" smtClean="0">
                <a:solidFill>
                  <a:schemeClr val="accent1"/>
                </a:solidFill>
              </a:rPr>
              <a:t>We welcome reuse and adaptation!</a:t>
            </a:r>
            <a:endParaRPr lang="en-US" dirty="0">
              <a:solidFill>
                <a:schemeClr val="accent1"/>
              </a:solidFill>
            </a:endParaRPr>
          </a:p>
        </p:txBody>
      </p:sp>
      <p:sp>
        <p:nvSpPr>
          <p:cNvPr id="4" name="Content Placeholder 3"/>
          <p:cNvSpPr txBox="1">
            <a:spLocks/>
          </p:cNvSpPr>
          <p:nvPr/>
        </p:nvSpPr>
        <p:spPr>
          <a:xfrm>
            <a:off x="454880" y="1790700"/>
            <a:ext cx="8270020" cy="4609082"/>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2400" dirty="0" smtClean="0">
                <a:solidFill>
                  <a:schemeClr val="accent6"/>
                </a:solidFill>
              </a:rPr>
              <a:t>The</a:t>
            </a:r>
            <a:r>
              <a:rPr lang="en-US" sz="2400" dirty="0" smtClean="0">
                <a:solidFill>
                  <a:schemeClr val="bg1"/>
                </a:solidFill>
              </a:rPr>
              <a:t> </a:t>
            </a:r>
            <a:r>
              <a:rPr lang="en-US" sz="2400" dirty="0" smtClean="0">
                <a:solidFill>
                  <a:schemeClr val="accent6"/>
                </a:solidFill>
              </a:rPr>
              <a:t>screenshots </a:t>
            </a:r>
            <a:r>
              <a:rPr lang="en-US" sz="2400" dirty="0" smtClean="0">
                <a:solidFill>
                  <a:schemeClr val="bg1"/>
                </a:solidFill>
              </a:rPr>
              <a:t>on slides 23-26 are used with permission of </a:t>
            </a:r>
            <a:r>
              <a:rPr lang="en-US" sz="2400" dirty="0" err="1" smtClean="0">
                <a:solidFill>
                  <a:schemeClr val="bg1"/>
                </a:solidFill>
              </a:rPr>
              <a:t>Symplectic</a:t>
            </a:r>
            <a:r>
              <a:rPr lang="en-US" sz="2400" dirty="0" smtClean="0">
                <a:solidFill>
                  <a:schemeClr val="bg1"/>
                </a:solidFill>
              </a:rPr>
              <a:t>. Please do not alter them or make your own.</a:t>
            </a:r>
          </a:p>
          <a:p>
            <a:endParaRPr lang="en-US" sz="2400" dirty="0" smtClean="0">
              <a:solidFill>
                <a:schemeClr val="bg1"/>
              </a:solidFill>
            </a:endParaRPr>
          </a:p>
          <a:p>
            <a:r>
              <a:rPr lang="en-US" sz="2400" dirty="0" smtClean="0">
                <a:solidFill>
                  <a:schemeClr val="accent6"/>
                </a:solidFill>
              </a:rPr>
              <a:t>The</a:t>
            </a:r>
            <a:r>
              <a:rPr lang="en-US" sz="2400" dirty="0" smtClean="0">
                <a:solidFill>
                  <a:schemeClr val="bg1"/>
                </a:solidFill>
              </a:rPr>
              <a:t> </a:t>
            </a:r>
            <a:r>
              <a:rPr lang="en-US" sz="2400" dirty="0" smtClean="0">
                <a:solidFill>
                  <a:schemeClr val="accent6"/>
                </a:solidFill>
              </a:rPr>
              <a:t>photographs </a:t>
            </a:r>
            <a:r>
              <a:rPr lang="en-US" sz="2400" dirty="0" smtClean="0">
                <a:solidFill>
                  <a:schemeClr val="bg1"/>
                </a:solidFill>
              </a:rPr>
              <a:t>(slides 1, 2, 4, 45) are © 2015 University of California, available for noncommercial use under the terms of the UC digital image repository. </a:t>
            </a:r>
            <a:r>
              <a:rPr lang="en-US" sz="2400" dirty="0">
                <a:solidFill>
                  <a:schemeClr val="bg1"/>
                </a:solidFill>
              </a:rPr>
              <a:t>See </a:t>
            </a:r>
            <a:r>
              <a:rPr lang="en-US" sz="2400" dirty="0">
                <a:solidFill>
                  <a:schemeClr val="bg1"/>
                </a:solidFill>
                <a:hlinkClick r:id="rId2"/>
              </a:rPr>
              <a:t>http://</a:t>
            </a:r>
            <a:r>
              <a:rPr lang="en-US" sz="2400" dirty="0" smtClean="0">
                <a:solidFill>
                  <a:schemeClr val="bg1"/>
                </a:solidFill>
                <a:hlinkClick r:id="rId2"/>
              </a:rPr>
              <a:t>ucop.webdamdb.com/pages.php?pageId=8377</a:t>
            </a:r>
            <a:r>
              <a:rPr lang="en-US" sz="2400" dirty="0" smtClean="0">
                <a:solidFill>
                  <a:schemeClr val="bg1"/>
                </a:solidFill>
              </a:rPr>
              <a:t>.</a:t>
            </a:r>
          </a:p>
          <a:p>
            <a:endParaRPr lang="en-US" sz="2400" dirty="0">
              <a:solidFill>
                <a:schemeClr val="bg1"/>
              </a:solidFill>
            </a:endParaRPr>
          </a:p>
          <a:p>
            <a:r>
              <a:rPr lang="en-US" sz="2400" dirty="0" smtClean="0">
                <a:solidFill>
                  <a:schemeClr val="accent6"/>
                </a:solidFill>
              </a:rPr>
              <a:t>The parts we created</a:t>
            </a:r>
            <a:r>
              <a:rPr lang="en-US" sz="2400" dirty="0" smtClean="0">
                <a:solidFill>
                  <a:schemeClr val="bg1"/>
                </a:solidFill>
              </a:rPr>
              <a:t>, including the text, tables, and PowerPoint drawings, are provided by the University of California under a </a:t>
            </a:r>
            <a:r>
              <a:rPr lang="en-US" sz="2400" dirty="0">
                <a:hlinkClick r:id="rId3"/>
              </a:rPr>
              <a:t>Creative Commons Attribution 4.0 International License</a:t>
            </a:r>
            <a:r>
              <a:rPr lang="en-US" sz="2400" dirty="0" smtClean="0"/>
              <a:t>.</a:t>
            </a:r>
            <a:endParaRPr lang="en-US" sz="2400" dirty="0"/>
          </a:p>
          <a:p>
            <a:r>
              <a:rPr lang="en-US" sz="2400" dirty="0" smtClean="0">
                <a:solidFill>
                  <a:schemeClr val="bg1"/>
                </a:solidFill>
              </a:rPr>
              <a:t>Screenshots from the OSC site include licensed icons; contact OSC if you want to use them in a different context.</a:t>
            </a:r>
            <a:endParaRPr lang="en-US" sz="3600" dirty="0">
              <a:solidFill>
                <a:schemeClr val="bg1"/>
              </a:solidFill>
            </a:endParaRPr>
          </a:p>
        </p:txBody>
      </p:sp>
    </p:spTree>
    <p:extLst>
      <p:ext uri="{BB962C8B-B14F-4D97-AF65-F5344CB8AC3E}">
        <p14:creationId xmlns:p14="http://schemas.microsoft.com/office/powerpoint/2010/main" val="211318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270020" cy="627864"/>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What?  </a:t>
            </a:r>
            <a:r>
              <a:rPr lang="en-US" sz="4800" dirty="0" smtClean="0">
                <a:solidFill>
                  <a:schemeClr val="bg1"/>
                </a:solidFill>
              </a:rPr>
              <a:t>“scholarly articles”</a:t>
            </a:r>
            <a:endParaRPr lang="en-US" sz="4800" dirty="0">
              <a:solidFill>
                <a:schemeClr val="bg1"/>
              </a:solidFill>
            </a:endParaRPr>
          </a:p>
        </p:txBody>
      </p:sp>
      <p:pic>
        <p:nvPicPr>
          <p:cNvPr id="62" name="Picture Placeholder 6"/>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474155" y="1821792"/>
            <a:ext cx="4835263" cy="3626447"/>
          </a:xfrm>
          <a:prstGeom prst="rect">
            <a:avLst/>
          </a:prstGeom>
        </p:spPr>
      </p:pic>
      <p:sp>
        <p:nvSpPr>
          <p:cNvPr id="65" name="Content Placeholder 3"/>
          <p:cNvSpPr txBox="1">
            <a:spLocks/>
          </p:cNvSpPr>
          <p:nvPr/>
        </p:nvSpPr>
        <p:spPr>
          <a:xfrm>
            <a:off x="5653619" y="2676794"/>
            <a:ext cx="3130345" cy="1684769"/>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2800" dirty="0" smtClean="0">
                <a:solidFill>
                  <a:schemeClr val="bg1"/>
                </a:solidFill>
              </a:rPr>
              <a:t>Not:</a:t>
            </a:r>
          </a:p>
          <a:p>
            <a:r>
              <a:rPr lang="en-US" sz="2800" dirty="0" smtClean="0">
                <a:solidFill>
                  <a:schemeClr val="bg1"/>
                </a:solidFill>
              </a:rPr>
              <a:t>-books</a:t>
            </a:r>
          </a:p>
          <a:p>
            <a:r>
              <a:rPr lang="en-US" sz="2800" dirty="0" smtClean="0">
                <a:solidFill>
                  <a:schemeClr val="bg1"/>
                </a:solidFill>
              </a:rPr>
              <a:t>-dissertations</a:t>
            </a:r>
          </a:p>
          <a:p>
            <a:r>
              <a:rPr lang="en-US" sz="2800" dirty="0" smtClean="0">
                <a:solidFill>
                  <a:schemeClr val="bg1"/>
                </a:solidFill>
              </a:rPr>
              <a:t>-software</a:t>
            </a:r>
            <a:endParaRPr lang="en-US" sz="2800" dirty="0">
              <a:solidFill>
                <a:schemeClr val="bg1"/>
              </a:solidFill>
            </a:endParaRPr>
          </a:p>
        </p:txBody>
      </p:sp>
      <p:sp>
        <p:nvSpPr>
          <p:cNvPr id="8" name="Rectangle 7"/>
          <p:cNvSpPr/>
          <p:nvPr/>
        </p:nvSpPr>
        <p:spPr>
          <a:xfrm>
            <a:off x="457200" y="6246964"/>
            <a:ext cx="4114800" cy="6110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Senate OA Policies</a:t>
            </a:r>
            <a:endParaRPr lang="en-US" sz="2400" dirty="0">
              <a:solidFill>
                <a:schemeClr val="tx1"/>
              </a:solidFill>
            </a:endParaRPr>
          </a:p>
        </p:txBody>
      </p:sp>
      <p:sp>
        <p:nvSpPr>
          <p:cNvPr id="9" name="Rectangle 8"/>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Tree>
    <p:extLst>
      <p:ext uri="{BB962C8B-B14F-4D97-AF65-F5344CB8AC3E}">
        <p14:creationId xmlns:p14="http://schemas.microsoft.com/office/powerpoint/2010/main" val="2552076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
        <p:nvSpPr>
          <p:cNvPr id="22" name="Content Placeholder 2"/>
          <p:cNvSpPr txBox="1">
            <a:spLocks/>
          </p:cNvSpPr>
          <p:nvPr/>
        </p:nvSpPr>
        <p:spPr>
          <a:xfrm>
            <a:off x="454880" y="457201"/>
            <a:ext cx="8270019" cy="2570447"/>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Articles are covered when…</a:t>
            </a:r>
          </a:p>
          <a:p>
            <a:r>
              <a:rPr lang="en-US" sz="4800" i="1" dirty="0" smtClean="0">
                <a:solidFill>
                  <a:schemeClr val="bg1"/>
                </a:solidFill>
              </a:rPr>
              <a:t>the publication agreement was signed after the policy was issued</a:t>
            </a:r>
            <a:r>
              <a:rPr lang="en-US" sz="4800" dirty="0" smtClean="0">
                <a:solidFill>
                  <a:schemeClr val="bg1"/>
                </a:solidFill>
              </a:rPr>
              <a:t>.</a:t>
            </a:r>
            <a:endParaRPr lang="en-US" sz="4800" dirty="0">
              <a:solidFill>
                <a:schemeClr val="bg1"/>
              </a:solidFill>
            </a:endParaRPr>
          </a:p>
        </p:txBody>
      </p:sp>
      <p:sp>
        <p:nvSpPr>
          <p:cNvPr id="6" name="TextBox 5"/>
          <p:cNvSpPr txBox="1"/>
          <p:nvPr/>
        </p:nvSpPr>
        <p:spPr>
          <a:xfrm>
            <a:off x="451623" y="3476231"/>
            <a:ext cx="4114800" cy="1938992"/>
          </a:xfrm>
          <a:prstGeom prst="rect">
            <a:avLst/>
          </a:prstGeom>
          <a:noFill/>
        </p:spPr>
        <p:txBody>
          <a:bodyPr wrap="square" rtlCol="0">
            <a:spAutoFit/>
          </a:bodyPr>
          <a:lstStyle/>
          <a:p>
            <a:pPr algn="ctr"/>
            <a:r>
              <a:rPr lang="en-US" sz="2400" dirty="0" err="1">
                <a:solidFill>
                  <a:schemeClr val="accent1"/>
                </a:solidFill>
              </a:rPr>
              <a:t>Systemwide</a:t>
            </a:r>
            <a:r>
              <a:rPr lang="en-US" sz="2400" dirty="0">
                <a:solidFill>
                  <a:schemeClr val="accent1"/>
                </a:solidFill>
              </a:rPr>
              <a:t> Senate: </a:t>
            </a:r>
            <a:br>
              <a:rPr lang="en-US" sz="2400" dirty="0">
                <a:solidFill>
                  <a:schemeClr val="accent1"/>
                </a:solidFill>
              </a:rPr>
            </a:br>
            <a:r>
              <a:rPr lang="en-US" sz="2400" dirty="0">
                <a:solidFill>
                  <a:schemeClr val="accent1"/>
                </a:solidFill>
              </a:rPr>
              <a:t>July 24, 2013 </a:t>
            </a:r>
          </a:p>
          <a:p>
            <a:pPr algn="ctr"/>
            <a:endParaRPr lang="en-US" sz="2400" dirty="0" smtClean="0">
              <a:solidFill>
                <a:schemeClr val="accent1"/>
              </a:solidFill>
            </a:endParaRPr>
          </a:p>
          <a:p>
            <a:pPr algn="ctr"/>
            <a:r>
              <a:rPr lang="en-US" sz="2400" dirty="0" smtClean="0">
                <a:solidFill>
                  <a:schemeClr val="accent1"/>
                </a:solidFill>
              </a:rPr>
              <a:t>UCSF Senate: </a:t>
            </a:r>
            <a:br>
              <a:rPr lang="en-US" sz="2400" dirty="0" smtClean="0">
                <a:solidFill>
                  <a:schemeClr val="accent1"/>
                </a:solidFill>
              </a:rPr>
            </a:br>
            <a:r>
              <a:rPr lang="en-US" sz="2400" dirty="0" smtClean="0">
                <a:solidFill>
                  <a:schemeClr val="accent1"/>
                </a:solidFill>
              </a:rPr>
              <a:t>May 21, 2012</a:t>
            </a:r>
          </a:p>
        </p:txBody>
      </p:sp>
      <p:sp>
        <p:nvSpPr>
          <p:cNvPr id="24" name="TextBox 23"/>
          <p:cNvSpPr txBox="1"/>
          <p:nvPr/>
        </p:nvSpPr>
        <p:spPr>
          <a:xfrm>
            <a:off x="4583151" y="3476231"/>
            <a:ext cx="4114800" cy="830997"/>
          </a:xfrm>
          <a:prstGeom prst="rect">
            <a:avLst/>
          </a:prstGeom>
          <a:noFill/>
        </p:spPr>
        <p:txBody>
          <a:bodyPr wrap="square" rtlCol="0">
            <a:spAutoFit/>
          </a:bodyPr>
          <a:lstStyle/>
          <a:p>
            <a:pPr algn="ctr"/>
            <a:r>
              <a:rPr lang="en-US" sz="2400" dirty="0" smtClean="0">
                <a:solidFill>
                  <a:schemeClr val="accent6"/>
                </a:solidFill>
              </a:rPr>
              <a:t>Non-Senate employees:</a:t>
            </a:r>
          </a:p>
          <a:p>
            <a:pPr algn="ctr"/>
            <a:r>
              <a:rPr lang="en-US" sz="2400" dirty="0" smtClean="0">
                <a:solidFill>
                  <a:schemeClr val="accent6"/>
                </a:solidFill>
              </a:rPr>
              <a:t>October 23, 2015</a:t>
            </a:r>
          </a:p>
        </p:txBody>
      </p:sp>
      <p:sp>
        <p:nvSpPr>
          <p:cNvPr id="8" name="Rectangle 7"/>
          <p:cNvSpPr/>
          <p:nvPr/>
        </p:nvSpPr>
        <p:spPr>
          <a:xfrm>
            <a:off x="457200" y="6246964"/>
            <a:ext cx="4114800" cy="6110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Senate OA Policies</a:t>
            </a:r>
            <a:endParaRPr lang="en-US" sz="2400" dirty="0">
              <a:solidFill>
                <a:schemeClr val="tx1"/>
              </a:solidFill>
            </a:endParaRPr>
          </a:p>
        </p:txBody>
      </p:sp>
    </p:spTree>
    <p:extLst>
      <p:ext uri="{BB962C8B-B14F-4D97-AF65-F5344CB8AC3E}">
        <p14:creationId xmlns:p14="http://schemas.microsoft.com/office/powerpoint/2010/main" val="4108782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270020" cy="627864"/>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How? </a:t>
            </a:r>
            <a:r>
              <a:rPr lang="en-US" sz="4800" dirty="0" smtClean="0">
                <a:solidFill>
                  <a:schemeClr val="bg1"/>
                </a:solidFill>
              </a:rPr>
              <a:t>policy creation</a:t>
            </a:r>
            <a:endParaRPr lang="en-US" sz="4800" dirty="0">
              <a:solidFill>
                <a:schemeClr val="bg1"/>
              </a:solidFill>
            </a:endParaRPr>
          </a:p>
        </p:txBody>
      </p:sp>
      <p:sp>
        <p:nvSpPr>
          <p:cNvPr id="3" name="TextBox 2"/>
          <p:cNvSpPr txBox="1"/>
          <p:nvPr/>
        </p:nvSpPr>
        <p:spPr>
          <a:xfrm>
            <a:off x="472770" y="1790700"/>
            <a:ext cx="4117120" cy="3046988"/>
          </a:xfrm>
          <a:prstGeom prst="rect">
            <a:avLst/>
          </a:prstGeom>
          <a:noFill/>
        </p:spPr>
        <p:txBody>
          <a:bodyPr wrap="square" rtlCol="0">
            <a:spAutoFit/>
          </a:bodyPr>
          <a:lstStyle/>
          <a:p>
            <a:pPr algn="ctr"/>
            <a:r>
              <a:rPr lang="en-US" sz="2400" dirty="0" smtClean="0">
                <a:solidFill>
                  <a:schemeClr val="bg1"/>
                </a:solidFill>
              </a:rPr>
              <a:t>Written by Senate</a:t>
            </a:r>
          </a:p>
          <a:p>
            <a:pPr algn="ctr"/>
            <a:endParaRPr lang="en-US" sz="2400" dirty="0" smtClean="0">
              <a:solidFill>
                <a:schemeClr val="bg1"/>
              </a:solidFill>
            </a:endParaRPr>
          </a:p>
          <a:p>
            <a:pPr algn="ctr"/>
            <a:endParaRPr lang="en-US" sz="2400" dirty="0" smtClean="0">
              <a:solidFill>
                <a:schemeClr val="bg1"/>
              </a:solidFill>
            </a:endParaRPr>
          </a:p>
          <a:p>
            <a:pPr algn="ctr"/>
            <a:r>
              <a:rPr lang="en-US" sz="2400" dirty="0" smtClean="0">
                <a:solidFill>
                  <a:schemeClr val="bg1"/>
                </a:solidFill>
              </a:rPr>
              <a:t>Reviewed by Senate</a:t>
            </a:r>
          </a:p>
          <a:p>
            <a:pPr algn="ctr"/>
            <a:endParaRPr lang="en-US" sz="2400" dirty="0" smtClean="0">
              <a:solidFill>
                <a:schemeClr val="bg1"/>
              </a:solidFill>
            </a:endParaRPr>
          </a:p>
          <a:p>
            <a:pPr algn="ctr"/>
            <a:endParaRPr lang="en-US" sz="2400" dirty="0" smtClean="0">
              <a:solidFill>
                <a:schemeClr val="bg1"/>
              </a:solidFill>
            </a:endParaRPr>
          </a:p>
          <a:p>
            <a:pPr algn="ctr"/>
            <a:r>
              <a:rPr lang="en-US" sz="2400" dirty="0" smtClean="0">
                <a:solidFill>
                  <a:schemeClr val="bg1"/>
                </a:solidFill>
              </a:rPr>
              <a:t>Adopted by Senate, </a:t>
            </a:r>
            <a:br>
              <a:rPr lang="en-US" sz="2400" dirty="0" smtClean="0">
                <a:solidFill>
                  <a:schemeClr val="bg1"/>
                </a:solidFill>
              </a:rPr>
            </a:br>
            <a:r>
              <a:rPr lang="en-US" sz="2400" dirty="0" smtClean="0">
                <a:solidFill>
                  <a:schemeClr val="bg1"/>
                </a:solidFill>
              </a:rPr>
              <a:t>for its members</a:t>
            </a:r>
            <a:endParaRPr lang="en-US" sz="2400" dirty="0">
              <a:solidFill>
                <a:schemeClr val="bg1"/>
              </a:solidFill>
            </a:endParaRPr>
          </a:p>
        </p:txBody>
      </p:sp>
      <p:sp>
        <p:nvSpPr>
          <p:cNvPr id="6" name="Down Arrow 5"/>
          <p:cNvSpPr/>
          <p:nvPr/>
        </p:nvSpPr>
        <p:spPr>
          <a:xfrm>
            <a:off x="2354313" y="2420977"/>
            <a:ext cx="294967" cy="34412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2343986" y="3488468"/>
            <a:ext cx="294967" cy="34412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581832" y="1790700"/>
            <a:ext cx="4143068" cy="3046988"/>
          </a:xfrm>
          <a:prstGeom prst="rect">
            <a:avLst/>
          </a:prstGeom>
          <a:noFill/>
        </p:spPr>
        <p:txBody>
          <a:bodyPr wrap="square" rtlCol="0">
            <a:spAutoFit/>
          </a:bodyPr>
          <a:lstStyle/>
          <a:p>
            <a:pPr algn="ctr"/>
            <a:r>
              <a:rPr lang="en-US" sz="2400" dirty="0" smtClean="0">
                <a:solidFill>
                  <a:schemeClr val="bg1"/>
                </a:solidFill>
              </a:rPr>
              <a:t>Written by Task Force</a:t>
            </a:r>
          </a:p>
          <a:p>
            <a:pPr algn="ctr"/>
            <a:endParaRPr lang="en-US" sz="2400" dirty="0">
              <a:solidFill>
                <a:schemeClr val="bg1"/>
              </a:solidFill>
            </a:endParaRPr>
          </a:p>
          <a:p>
            <a:pPr algn="ctr"/>
            <a:endParaRPr lang="en-US" sz="2400" dirty="0" smtClean="0">
              <a:solidFill>
                <a:schemeClr val="bg1"/>
              </a:solidFill>
            </a:endParaRPr>
          </a:p>
          <a:p>
            <a:pPr algn="ctr"/>
            <a:r>
              <a:rPr lang="en-US" sz="2400" dirty="0" err="1" smtClean="0">
                <a:solidFill>
                  <a:schemeClr val="bg1"/>
                </a:solidFill>
              </a:rPr>
              <a:t>Systemwide</a:t>
            </a:r>
            <a:r>
              <a:rPr lang="en-US" sz="2400" dirty="0" smtClean="0">
                <a:solidFill>
                  <a:schemeClr val="bg1"/>
                </a:solidFill>
              </a:rPr>
              <a:t> open review</a:t>
            </a:r>
          </a:p>
          <a:p>
            <a:pPr algn="ctr"/>
            <a:endParaRPr lang="en-US" sz="2400" dirty="0">
              <a:solidFill>
                <a:schemeClr val="bg1"/>
              </a:solidFill>
            </a:endParaRPr>
          </a:p>
          <a:p>
            <a:pPr algn="ctr"/>
            <a:endParaRPr lang="en-US" sz="2400" dirty="0" smtClean="0">
              <a:solidFill>
                <a:schemeClr val="bg1"/>
              </a:solidFill>
            </a:endParaRPr>
          </a:p>
          <a:p>
            <a:pPr algn="ctr"/>
            <a:r>
              <a:rPr lang="en-US" sz="2400" dirty="0" smtClean="0">
                <a:solidFill>
                  <a:schemeClr val="bg1"/>
                </a:solidFill>
              </a:rPr>
              <a:t>Issued by President,</a:t>
            </a:r>
            <a:br>
              <a:rPr lang="en-US" sz="2400" dirty="0" smtClean="0">
                <a:solidFill>
                  <a:schemeClr val="bg1"/>
                </a:solidFill>
              </a:rPr>
            </a:br>
            <a:r>
              <a:rPr lang="en-US" sz="2400" dirty="0" smtClean="0">
                <a:solidFill>
                  <a:schemeClr val="bg1"/>
                </a:solidFill>
              </a:rPr>
              <a:t>covers all employees</a:t>
            </a:r>
            <a:endParaRPr lang="en-US" sz="2400" dirty="0">
              <a:solidFill>
                <a:schemeClr val="bg1"/>
              </a:solidFill>
            </a:endParaRPr>
          </a:p>
        </p:txBody>
      </p:sp>
      <p:sp>
        <p:nvSpPr>
          <p:cNvPr id="10" name="Down Arrow 9"/>
          <p:cNvSpPr/>
          <p:nvPr/>
        </p:nvSpPr>
        <p:spPr>
          <a:xfrm>
            <a:off x="6524678" y="2420976"/>
            <a:ext cx="294967" cy="344129"/>
          </a:xfrm>
          <a:prstGeom prst="downArrow">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a:off x="6505405" y="3473699"/>
            <a:ext cx="294967" cy="344129"/>
          </a:xfrm>
          <a:prstGeom prst="downArrow">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7200" y="6246964"/>
            <a:ext cx="4114800" cy="6110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Senate OA Policies</a:t>
            </a:r>
            <a:endParaRPr lang="en-US" sz="2400" dirty="0">
              <a:solidFill>
                <a:schemeClr val="tx1"/>
              </a:solidFill>
            </a:endParaRPr>
          </a:p>
        </p:txBody>
      </p:sp>
      <p:sp>
        <p:nvSpPr>
          <p:cNvPr id="13" name="Rectangle 12"/>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Tree>
    <p:extLst>
      <p:ext uri="{BB962C8B-B14F-4D97-AF65-F5344CB8AC3E}">
        <p14:creationId xmlns:p14="http://schemas.microsoft.com/office/powerpoint/2010/main" val="2118824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80" y="457201"/>
            <a:ext cx="8523000" cy="627864"/>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How? </a:t>
            </a:r>
            <a:r>
              <a:rPr lang="en-US" sz="4800" dirty="0" smtClean="0">
                <a:solidFill>
                  <a:schemeClr val="bg1"/>
                </a:solidFill>
              </a:rPr>
              <a:t>same journals, no new $</a:t>
            </a:r>
            <a:endParaRPr lang="en-US" sz="4800" dirty="0">
              <a:solidFill>
                <a:schemeClr val="bg1"/>
              </a:solidFill>
            </a:endParaRPr>
          </a:p>
        </p:txBody>
      </p:sp>
      <p:sp>
        <p:nvSpPr>
          <p:cNvPr id="6" name="Rectangle 5"/>
          <p:cNvSpPr/>
          <p:nvPr/>
        </p:nvSpPr>
        <p:spPr>
          <a:xfrm>
            <a:off x="457200" y="6246964"/>
            <a:ext cx="4114800" cy="6110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Senate OA Policies</a:t>
            </a:r>
            <a:endParaRPr lang="en-US" sz="2400" dirty="0">
              <a:solidFill>
                <a:schemeClr val="tx1"/>
              </a:solidFill>
            </a:endParaRPr>
          </a:p>
        </p:txBody>
      </p:sp>
      <p:sp>
        <p:nvSpPr>
          <p:cNvPr id="8" name="Rectangle 7"/>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Tree>
    <p:extLst>
      <p:ext uri="{BB962C8B-B14F-4D97-AF65-F5344CB8AC3E}">
        <p14:creationId xmlns:p14="http://schemas.microsoft.com/office/powerpoint/2010/main" val="134808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4879" y="457201"/>
            <a:ext cx="8402517" cy="605679"/>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How? </a:t>
            </a:r>
            <a:r>
              <a:rPr lang="en-US" sz="4800" dirty="0" smtClean="0">
                <a:solidFill>
                  <a:schemeClr val="bg1"/>
                </a:solidFill>
              </a:rPr>
              <a:t>same journals, no new $</a:t>
            </a:r>
            <a:endParaRPr lang="en-US" sz="4800" dirty="0">
              <a:solidFill>
                <a:schemeClr val="bg1"/>
              </a:solidFill>
            </a:endParaRPr>
          </a:p>
        </p:txBody>
      </p:sp>
      <p:graphicFrame>
        <p:nvGraphicFramePr>
          <p:cNvPr id="4" name="Diagram 3"/>
          <p:cNvGraphicFramePr/>
          <p:nvPr>
            <p:extLst>
              <p:ext uri="{D42A27DB-BD31-4B8C-83A1-F6EECF244321}">
                <p14:modId xmlns:p14="http://schemas.microsoft.com/office/powerpoint/2010/main" val="3831158981"/>
              </p:ext>
            </p:extLst>
          </p:nvPr>
        </p:nvGraphicFramePr>
        <p:xfrm>
          <a:off x="457200" y="1307690"/>
          <a:ext cx="8267700" cy="4139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7946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90286" y="457201"/>
            <a:ext cx="8434614" cy="627864"/>
          </a:xfrm>
          <a:prstGeom prst="rect">
            <a:avLst/>
          </a:prstGeom>
        </p:spPr>
        <p:txBody>
          <a:bodyPr vert="horz" wrap="square"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chemeClr val="bg2">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4800" dirty="0" smtClean="0">
                <a:solidFill>
                  <a:schemeClr val="accent1"/>
                </a:solidFill>
              </a:rPr>
              <a:t>How? </a:t>
            </a:r>
            <a:r>
              <a:rPr lang="en-US" sz="4800" dirty="0" smtClean="0">
                <a:solidFill>
                  <a:schemeClr val="bg1"/>
                </a:solidFill>
              </a:rPr>
              <a:t>same journals, no new $</a:t>
            </a:r>
            <a:endParaRPr lang="en-US" sz="4800" dirty="0">
              <a:solidFill>
                <a:schemeClr val="bg1"/>
              </a:solidFill>
            </a:endParaRPr>
          </a:p>
        </p:txBody>
      </p:sp>
      <p:graphicFrame>
        <p:nvGraphicFramePr>
          <p:cNvPr id="4" name="Diagram 3"/>
          <p:cNvGraphicFramePr/>
          <p:nvPr/>
        </p:nvGraphicFramePr>
        <p:xfrm>
          <a:off x="457200" y="1307690"/>
          <a:ext cx="8267700" cy="4139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89890" y="2576052"/>
            <a:ext cx="3974007" cy="2969342"/>
          </a:xfrm>
          <a:prstGeom prst="rect">
            <a:avLst/>
          </a:prstGeom>
          <a:solidFill>
            <a:srgbClr val="FFFFFF">
              <a:alpha val="6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147484" y="2438400"/>
            <a:ext cx="5073445" cy="3253482"/>
          </a:xfrm>
          <a:prstGeom prst="ellipse">
            <a:avLst/>
          </a:prstGeom>
          <a:noFill/>
          <a:ln w="8255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rot="10800000">
            <a:off x="2031643" y="5436460"/>
            <a:ext cx="271892" cy="795735"/>
          </a:xfrm>
          <a:prstGeom prst="downArrow">
            <a:avLst/>
          </a:prstGeom>
          <a:solidFill>
            <a:srgbClr val="FF00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Down Arrow 9"/>
          <p:cNvSpPr/>
          <p:nvPr/>
        </p:nvSpPr>
        <p:spPr>
          <a:xfrm rot="6331289" flipH="1">
            <a:off x="4345580" y="3701311"/>
            <a:ext cx="300555" cy="3854128"/>
          </a:xfrm>
          <a:prstGeom prst="downArrow">
            <a:avLst/>
          </a:prstGeom>
          <a:solidFill>
            <a:srgbClr val="FF00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57200" y="6246964"/>
            <a:ext cx="4114800" cy="61103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Senate OA Policies</a:t>
            </a:r>
            <a:endParaRPr lang="en-US" sz="2400" dirty="0">
              <a:solidFill>
                <a:schemeClr val="tx1"/>
              </a:solidFill>
            </a:endParaRPr>
          </a:p>
        </p:txBody>
      </p:sp>
      <p:sp>
        <p:nvSpPr>
          <p:cNvPr id="12" name="Rectangle 11"/>
          <p:cNvSpPr/>
          <p:nvPr/>
        </p:nvSpPr>
        <p:spPr>
          <a:xfrm>
            <a:off x="4572000" y="6246964"/>
            <a:ext cx="4152900" cy="61103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Presidential OA Policy</a:t>
            </a:r>
            <a:endParaRPr lang="en-US" sz="2400" dirty="0">
              <a:solidFill>
                <a:schemeClr val="tx1"/>
              </a:solidFill>
            </a:endParaRPr>
          </a:p>
        </p:txBody>
      </p:sp>
    </p:spTree>
    <p:extLst>
      <p:ext uri="{BB962C8B-B14F-4D97-AF65-F5344CB8AC3E}">
        <p14:creationId xmlns:p14="http://schemas.microsoft.com/office/powerpoint/2010/main" val="1429108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535353"/>
      </a:dk1>
      <a:lt1>
        <a:srgbClr val="FFFFFF"/>
      </a:lt1>
      <a:dk2>
        <a:srgbClr val="535353"/>
      </a:dk2>
      <a:lt2>
        <a:srgbClr val="FFFFFF"/>
      </a:lt2>
      <a:accent1>
        <a:srgbClr val="3A678D"/>
      </a:accent1>
      <a:accent2>
        <a:srgbClr val="11A1FF"/>
      </a:accent2>
      <a:accent3>
        <a:srgbClr val="FECB0A"/>
      </a:accent3>
      <a:accent4>
        <a:srgbClr val="FFF644"/>
      </a:accent4>
      <a:accent5>
        <a:srgbClr val="918577"/>
      </a:accent5>
      <a:accent6>
        <a:srgbClr val="E98A2A"/>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12991</TotalTime>
  <Words>1552</Words>
  <Application>Microsoft Office PowerPoint</Application>
  <PresentationFormat>On-screen Show (4:3)</PresentationFormat>
  <Paragraphs>297</Paragraphs>
  <Slides>38</Slides>
  <Notes>35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Craig</dc:creator>
  <cp:lastModifiedBy>Windows User</cp:lastModifiedBy>
  <cp:revision>641</cp:revision>
  <cp:lastPrinted>2015-10-21T19:20:09Z</cp:lastPrinted>
  <dcterms:created xsi:type="dcterms:W3CDTF">2010-12-15T22:40:49Z</dcterms:created>
  <dcterms:modified xsi:type="dcterms:W3CDTF">2016-01-21T21:19:39Z</dcterms:modified>
</cp:coreProperties>
</file>